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6.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6" r:id="rId6"/>
    <p:sldMasterId id="2147485645" r:id="rId7"/>
    <p:sldMasterId id="2147485671" r:id="rId8"/>
  </p:sldMasterIdLst>
  <p:notesMasterIdLst>
    <p:notesMasterId r:id="rId38"/>
  </p:notesMasterIdLst>
  <p:handoutMasterIdLst>
    <p:handoutMasterId r:id="rId39"/>
  </p:handoutMasterIdLst>
  <p:sldIdLst>
    <p:sldId id="2076138465" r:id="rId9"/>
    <p:sldId id="264" r:id="rId10"/>
    <p:sldId id="4516" r:id="rId11"/>
    <p:sldId id="2147469758" r:id="rId12"/>
    <p:sldId id="2142532988" r:id="rId13"/>
    <p:sldId id="351" r:id="rId14"/>
    <p:sldId id="260" r:id="rId15"/>
    <p:sldId id="318" r:id="rId16"/>
    <p:sldId id="297" r:id="rId17"/>
    <p:sldId id="267" r:id="rId18"/>
    <p:sldId id="330" r:id="rId19"/>
    <p:sldId id="331" r:id="rId20"/>
    <p:sldId id="334" r:id="rId21"/>
    <p:sldId id="335" r:id="rId22"/>
    <p:sldId id="336" r:id="rId23"/>
    <p:sldId id="337" r:id="rId24"/>
    <p:sldId id="338" r:id="rId25"/>
    <p:sldId id="354" r:id="rId26"/>
    <p:sldId id="353" r:id="rId27"/>
    <p:sldId id="341" r:id="rId28"/>
    <p:sldId id="342" r:id="rId29"/>
    <p:sldId id="343" r:id="rId30"/>
    <p:sldId id="346" r:id="rId31"/>
    <p:sldId id="347" r:id="rId32"/>
    <p:sldId id="349" r:id="rId33"/>
    <p:sldId id="348" r:id="rId34"/>
    <p:sldId id="2142532411" r:id="rId35"/>
    <p:sldId id="284" r:id="rId36"/>
    <p:sldId id="2147469759"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4516"/>
            <p14:sldId id="2147469758"/>
            <p14:sldId id="2142532988"/>
            <p14:sldId id="351"/>
            <p14:sldId id="260"/>
            <p14:sldId id="318"/>
            <p14:sldId id="297"/>
            <p14:sldId id="267"/>
            <p14:sldId id="330"/>
            <p14:sldId id="331"/>
            <p14:sldId id="334"/>
            <p14:sldId id="335"/>
            <p14:sldId id="336"/>
            <p14:sldId id="337"/>
            <p14:sldId id="338"/>
            <p14:sldId id="354"/>
            <p14:sldId id="353"/>
            <p14:sldId id="341"/>
            <p14:sldId id="342"/>
            <p14:sldId id="343"/>
            <p14:sldId id="346"/>
            <p14:sldId id="347"/>
            <p14:sldId id="349"/>
            <p14:sldId id="348"/>
            <p14:sldId id="2142532411"/>
            <p14:sldId id="284"/>
            <p14:sldId id="214746975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DABEB-0EE3-4428-A7A8-37275C4B9265}" v="2" dt="2022-02-22T09:11:25.441"/>
    <p1510:client id="{3933C8C4-E7FE-404C-8EF6-6B016E99FE78}" v="4" dt="2022-02-22T09:03:08.1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6321" autoAdjust="0"/>
  </p:normalViewPr>
  <p:slideViewPr>
    <p:cSldViewPr snapToGrid="0">
      <p:cViewPr varScale="1">
        <p:scale>
          <a:sx n="67" d="100"/>
          <a:sy n="67" d="100"/>
        </p:scale>
        <p:origin x="48" y="510"/>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2.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2/22/2022 10:07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2/22/2022 10:06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094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98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612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545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66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788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277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33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105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37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2/22/2022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431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001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25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742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670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Segoe"/>
              </a:rPr>
              <a:t>&lt;</a:t>
            </a:r>
            <a:r>
              <a:rPr lang="en-US" sz="1800" b="1" i="0" u="none" strike="noStrike">
                <a:solidFill>
                  <a:srgbClr val="000000"/>
                </a:solidFill>
                <a:effectLst/>
                <a:latin typeface="Segoe"/>
              </a:rPr>
              <a:t>Key point</a:t>
            </a:r>
            <a:r>
              <a:rPr lang="en-US" sz="1800" b="0" i="0" u="none" strike="noStrike">
                <a:solidFill>
                  <a:srgbClr val="000000"/>
                </a:solidFill>
                <a:effectLst/>
                <a:latin typeface="Segoe"/>
              </a:rPr>
              <a:t>&gt;  With the Well-Architected Framework you can BUILD workloads</a:t>
            </a:r>
            <a:r>
              <a:rPr lang="en-US" sz="1800" b="1" i="0" u="none" strike="noStrike">
                <a:solidFill>
                  <a:srgbClr val="000000"/>
                </a:solidFill>
                <a:effectLst/>
                <a:latin typeface="Segoe"/>
              </a:rPr>
              <a:t> </a:t>
            </a:r>
            <a:r>
              <a:rPr lang="en-US" sz="1800" b="0" i="0" u="none" strike="noStrike">
                <a:solidFill>
                  <a:srgbClr val="000000"/>
                </a:solidFill>
                <a:effectLst/>
                <a:latin typeface="Segoe"/>
              </a:rPr>
              <a:t>with </a:t>
            </a:r>
            <a:r>
              <a:rPr lang="en-US" sz="1800" b="1" i="0" u="none" strike="noStrike">
                <a:solidFill>
                  <a:srgbClr val="000000"/>
                </a:solidFill>
                <a:effectLst/>
                <a:latin typeface="Segoe"/>
              </a:rPr>
              <a:t>confidence</a:t>
            </a:r>
            <a:r>
              <a:rPr lang="en-US" sz="1800" b="0" i="0" u="none" strike="noStrike">
                <a:solidFill>
                  <a:srgbClr val="000000"/>
                </a:solidFill>
                <a:effectLst/>
                <a:latin typeface="Segoe"/>
              </a:rPr>
              <a:t> based on proven deep technical guidance, that is </a:t>
            </a:r>
            <a:r>
              <a:rPr lang="en-US" sz="1800" b="1" i="0" u="none" strike="noStrike">
                <a:solidFill>
                  <a:srgbClr val="000000"/>
                </a:solidFill>
                <a:effectLst/>
                <a:latin typeface="Segoe"/>
              </a:rPr>
              <a:t>actionable and simple-to-use</a:t>
            </a:r>
            <a:r>
              <a:rPr lang="en-US" sz="1800" b="0" i="0" u="none" strike="noStrike">
                <a:solidFill>
                  <a:srgbClr val="000000"/>
                </a:solidFill>
                <a:effectLst/>
                <a:latin typeface="Segoe"/>
              </a:rPr>
              <a:t>, and helps you identify areas of improvement, and where to </a:t>
            </a:r>
            <a:r>
              <a:rPr lang="en-US" sz="1800" b="1" i="0" u="none" strike="noStrike">
                <a:solidFill>
                  <a:srgbClr val="000000"/>
                </a:solidFill>
                <a:effectLst/>
                <a:latin typeface="Segoe"/>
              </a:rPr>
              <a:t>focus your workloads optimization efforts</a:t>
            </a:r>
            <a:r>
              <a:rPr lang="en-US" sz="1800" b="0" i="0" u="none" strike="noStrike">
                <a:solidFill>
                  <a:srgbClr val="000000"/>
                </a:solidFill>
                <a:effectLst/>
                <a:latin typeface="Segoe"/>
              </a:rPr>
              <a:t>.</a:t>
            </a:r>
            <a:r>
              <a:rPr lang="en-US" sz="1800" b="0" i="0">
                <a:effectLst/>
                <a:latin typeface="Segoe"/>
              </a:rPr>
              <a:t>​</a:t>
            </a:r>
            <a:endParaRPr lang="en-US" sz="1800" b="0" i="0">
              <a:effectLst/>
            </a:endParaRPr>
          </a:p>
          <a:p>
            <a:pPr algn="l" rtl="0" fontAlgn="base"/>
            <a:r>
              <a:rPr lang="en-US" sz="1800" b="0" i="0">
                <a:effectLst/>
                <a:latin typeface="Segoe"/>
              </a:rPr>
              <a:t>​</a:t>
            </a:r>
            <a:endParaRPr lang="en-US" sz="1800" b="0" i="0">
              <a:effectLst/>
            </a:endParaRPr>
          </a:p>
          <a:p>
            <a:pPr algn="l" rtl="0" fontAlgn="base"/>
            <a:r>
              <a:rPr lang="en-US" sz="1800" b="0" i="0" u="none" strike="noStrike">
                <a:solidFill>
                  <a:srgbClr val="000000"/>
                </a:solidFill>
                <a:effectLst/>
                <a:latin typeface="Segoe"/>
              </a:rPr>
              <a:t>&lt;</a:t>
            </a:r>
            <a:r>
              <a:rPr lang="en-US" sz="1800" b="1" i="0" u="none" strike="noStrike">
                <a:solidFill>
                  <a:srgbClr val="000000"/>
                </a:solidFill>
                <a:effectLst/>
                <a:latin typeface="Segoe"/>
              </a:rPr>
              <a:t>Talking points</a:t>
            </a:r>
            <a:r>
              <a:rPr lang="en-US" sz="1800" b="0" i="0" u="none" strike="noStrike">
                <a:solidFill>
                  <a:srgbClr val="000000"/>
                </a:solidFill>
                <a:effectLst/>
                <a:latin typeface="Segoe"/>
              </a:rPr>
              <a:t>&gt;</a:t>
            </a:r>
            <a:r>
              <a:rPr lang="en-US" sz="1800" b="0" i="0">
                <a:effectLst/>
                <a:latin typeface="Segoe"/>
              </a:rPr>
              <a:t>​</a:t>
            </a:r>
            <a:endParaRPr lang="en-US" sz="1800" b="0" i="0">
              <a:effectLst/>
            </a:endParaRPr>
          </a:p>
          <a:p>
            <a:pPr algn="l" rtl="0" fontAlgn="base"/>
            <a:r>
              <a:rPr lang="en-US" sz="1800" b="0" i="0" u="none" strike="noStrike">
                <a:solidFill>
                  <a:srgbClr val="000000"/>
                </a:solidFill>
                <a:effectLst/>
                <a:latin typeface="Segoe"/>
              </a:rPr>
              <a:t>The framework is at the </a:t>
            </a:r>
            <a:r>
              <a:rPr lang="en-US" sz="1800" b="0" i="1" u="none" strike="noStrike">
                <a:solidFill>
                  <a:srgbClr val="000000"/>
                </a:solidFill>
                <a:effectLst/>
                <a:latin typeface="Segoe"/>
              </a:rPr>
              <a:t>center</a:t>
            </a:r>
            <a:r>
              <a:rPr lang="en-US" sz="1800" b="0" i="0" u="none" strike="noStrike">
                <a:solidFill>
                  <a:srgbClr val="000000"/>
                </a:solidFill>
                <a:effectLst/>
                <a:latin typeface="Segoe"/>
              </a:rPr>
              <a:t> of an </a:t>
            </a:r>
            <a:r>
              <a:rPr lang="en-US" sz="1800" b="1" i="0" u="none" strike="noStrike">
                <a:solidFill>
                  <a:srgbClr val="50E6FF"/>
                </a:solidFill>
                <a:effectLst/>
                <a:latin typeface="Segoe UI Semibold" panose="020B0702040204020203" pitchFamily="34" charset="0"/>
              </a:rPr>
              <a:t>ecosystem </a:t>
            </a:r>
            <a:r>
              <a:rPr lang="en-US" sz="1800" b="0" i="0" u="none" strike="noStrike">
                <a:solidFill>
                  <a:srgbClr val="50E6FF"/>
                </a:solidFill>
                <a:effectLst/>
                <a:latin typeface="Segoe UI Semibold" panose="020B0702040204020203" pitchFamily="34" charset="0"/>
              </a:rPr>
              <a:t>of best practices, documentation, assessments, reference architecture, and design principles. All this supported and amplified by Partners and Services offers to guide and assist you in improving your workloads’ quality.</a:t>
            </a:r>
            <a:r>
              <a:rPr lang="en-US" sz="1800" b="0" i="0">
                <a:effectLst/>
                <a:latin typeface="Segoe UI Semibold" panose="020B0702040204020203" pitchFamily="34" charset="0"/>
              </a:rPr>
              <a:t>​</a:t>
            </a:r>
            <a:endParaRPr lang="en-US" sz="1800" b="0" i="0">
              <a:effectLst/>
            </a:endParaRPr>
          </a:p>
          <a:p>
            <a:pPr algn="l" rtl="0" fontAlgn="base"/>
            <a:r>
              <a:rPr lang="en-US" sz="1800" b="0" i="0">
                <a:effectLst/>
                <a:latin typeface="Segoe"/>
              </a:rPr>
              <a:t>​</a:t>
            </a:r>
            <a:endParaRPr lang="en-US" sz="1800" b="0" i="0">
              <a:effectLst/>
            </a:endParaRPr>
          </a:p>
          <a:p>
            <a:pPr marL="285750" indent="-285750" algn="l" rtl="0" fontAlgn="base">
              <a:buFont typeface="Wingdings" panose="05000000000000000000" pitchFamily="2" charset="2"/>
              <a:buChar char="§"/>
            </a:pPr>
            <a:r>
              <a:rPr lang="en-US" sz="1800" b="1" i="0" u="none" strike="noStrike">
                <a:solidFill>
                  <a:srgbClr val="000000"/>
                </a:solidFill>
                <a:effectLst/>
                <a:latin typeface="Segoe"/>
              </a:rPr>
              <a:t>Azure Well-Architected Framework </a:t>
            </a:r>
            <a:r>
              <a:rPr lang="en-US" sz="1800" b="0" i="0" u="none" strike="noStrike">
                <a:solidFill>
                  <a:srgbClr val="000000"/>
                </a:solidFill>
                <a:effectLst/>
                <a:latin typeface="Segoe"/>
              </a:rPr>
              <a:t>enables you to a</a:t>
            </a:r>
            <a:r>
              <a:rPr lang="en-US" sz="1800" b="0" i="0" u="none" strike="noStrike">
                <a:solidFill>
                  <a:srgbClr val="50E6FF"/>
                </a:solidFill>
                <a:effectLst/>
                <a:latin typeface="Segoe UI Semibold" panose="020B0702040204020203" pitchFamily="34" charset="0"/>
              </a:rPr>
              <a:t>chieving your business objectives, operationalizing </a:t>
            </a:r>
            <a:r>
              <a:rPr lang="en-US" sz="1800" b="1" i="0" u="none" strike="noStrike">
                <a:solidFill>
                  <a:srgbClr val="50E6FF"/>
                </a:solidFill>
                <a:effectLst/>
                <a:latin typeface="Segoe UI Semibold" panose="020B0702040204020203" pitchFamily="34" charset="0"/>
              </a:rPr>
              <a:t>how</a:t>
            </a:r>
            <a:r>
              <a:rPr lang="en-US" sz="1800" b="0" i="0" u="none" strike="noStrike">
                <a:solidFill>
                  <a:srgbClr val="50E6FF"/>
                </a:solidFill>
                <a:effectLst/>
                <a:latin typeface="Segoe UI Semibold" panose="020B0702040204020203" pitchFamily="34" charset="0"/>
              </a:rPr>
              <a:t> to design, build, and optimize cloud solutions.</a:t>
            </a:r>
            <a:r>
              <a:rPr lang="en-US" sz="1800" b="0" i="0">
                <a:effectLst/>
                <a:latin typeface="Segoe UI Semibold" panose="020B0702040204020203" pitchFamily="34" charset="0"/>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1" i="0" u="none" strike="noStrike">
                <a:solidFill>
                  <a:srgbClr val="000000"/>
                </a:solidFill>
                <a:effectLst/>
                <a:latin typeface="Segoe"/>
              </a:rPr>
              <a:t>Microsoft Azure Well-Architected Review </a:t>
            </a:r>
            <a:r>
              <a:rPr lang="en-US" sz="1800" b="0" i="0" u="none" strike="noStrike">
                <a:solidFill>
                  <a:srgbClr val="000000"/>
                </a:solidFill>
                <a:effectLst/>
                <a:latin typeface="Segoe"/>
              </a:rPr>
              <a:t>provides evaluates workloads with gap analysis and identifies areas of where to focus your optimization efforts.</a:t>
            </a:r>
            <a:r>
              <a:rPr lang="en-US" sz="1800" b="0" i="0">
                <a:effectLst/>
                <a:latin typeface="Segoe"/>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1" i="0" u="none" strike="noStrike">
                <a:solidFill>
                  <a:srgbClr val="000000"/>
                </a:solidFill>
                <a:effectLst/>
                <a:latin typeface="Segoe"/>
              </a:rPr>
              <a:t>Reference Architectures </a:t>
            </a:r>
            <a:r>
              <a:rPr lang="en-US" sz="1800" b="0" i="0" u="none" strike="noStrike">
                <a:solidFill>
                  <a:srgbClr val="000000"/>
                </a:solidFill>
                <a:effectLst/>
                <a:latin typeface="Segoe"/>
              </a:rPr>
              <a:t>help you to build and deploy any workload to scale and meet your business needs.</a:t>
            </a:r>
            <a:r>
              <a:rPr lang="en-US" sz="1800" b="0" i="0">
                <a:effectLst/>
                <a:latin typeface="Segoe"/>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1" i="0" u="none" strike="noStrike">
                <a:solidFill>
                  <a:srgbClr val="000000"/>
                </a:solidFill>
                <a:effectLst/>
                <a:latin typeface="Segoe"/>
              </a:rPr>
              <a:t>Design principles </a:t>
            </a:r>
            <a:r>
              <a:rPr lang="en-US" sz="1800" b="0" i="0" u="none" strike="noStrike">
                <a:solidFill>
                  <a:srgbClr val="000000"/>
                </a:solidFill>
                <a:effectLst/>
                <a:latin typeface="Calibri" panose="020F0502020204030204" pitchFamily="34" charset="0"/>
              </a:rPr>
              <a:t>based on proven practices and design patterns from successful customer and partner deployments.</a:t>
            </a:r>
            <a:r>
              <a:rPr lang="en-US" sz="1800" b="0" i="0">
                <a:effectLst/>
                <a:latin typeface="Calibri" panose="020F0502020204030204" pitchFamily="34" charset="0"/>
              </a:rPr>
              <a:t>​</a:t>
            </a:r>
            <a:endParaRPr lang="en-US" sz="1800" b="0" i="0">
              <a:effectLst/>
              <a:latin typeface="Arial" panose="020B0604020202020204" pitchFamily="34" charset="0"/>
            </a:endParaRPr>
          </a:p>
          <a:p>
            <a:pPr marL="285750" indent="-285750" algn="l" rtl="0" fontAlgn="base">
              <a:buFont typeface="Wingdings" panose="05000000000000000000" pitchFamily="2" charset="2"/>
              <a:buChar char="§"/>
            </a:pPr>
            <a:r>
              <a:rPr lang="en-US" sz="1800" b="1" i="0" u="none" strike="noStrike">
                <a:solidFill>
                  <a:srgbClr val="000000"/>
                </a:solidFill>
                <a:effectLst/>
                <a:latin typeface="Segoe"/>
              </a:rPr>
              <a:t>Microsoft Partner &amp; Service Offers </a:t>
            </a:r>
            <a:r>
              <a:rPr lang="en-US" sz="1800" b="0" i="0" u="none" strike="noStrike">
                <a:solidFill>
                  <a:srgbClr val="000000"/>
                </a:solidFill>
                <a:effectLst/>
                <a:latin typeface="Segoe"/>
              </a:rPr>
              <a:t>support you—and help you build effective cloud solutions.</a:t>
            </a:r>
            <a:r>
              <a:rPr lang="en-US" sz="1800" b="0" i="0">
                <a:effectLst/>
                <a:latin typeface="Segoe"/>
              </a:rPr>
              <a:t>​</a:t>
            </a:r>
            <a:endParaRPr lang="en-US" sz="1800" b="0" i="0">
              <a:effectLst/>
              <a:latin typeface="Arial" panose="020B0604020202020204" pitchFamily="34" charset="0"/>
            </a:endParaRPr>
          </a:p>
          <a:p>
            <a:pPr algn="l" rtl="0" fontAlgn="base">
              <a:buFont typeface="Arial" panose="020B0604020202020204" pitchFamily="34" charset="0"/>
              <a:buNone/>
            </a:pPr>
            <a:endParaRPr lang="en-US" sz="1800" b="0" i="0">
              <a:effectLst/>
              <a:latin typeface="Arial" panose="020B0604020202020204" pitchFamily="34" charset="0"/>
            </a:endParaRPr>
          </a:p>
          <a:p>
            <a:pPr algn="l" rtl="0" fontAlgn="base"/>
            <a:r>
              <a:rPr lang="en-US" sz="1800" b="0" i="0" u="none" strike="noStrike">
                <a:solidFill>
                  <a:srgbClr val="000000"/>
                </a:solidFill>
                <a:effectLst/>
                <a:latin typeface="Segoe"/>
              </a:rPr>
              <a:t>&lt;</a:t>
            </a:r>
            <a:r>
              <a:rPr lang="en-US" sz="1800" b="1" i="0" u="none" strike="noStrike">
                <a:solidFill>
                  <a:srgbClr val="000000"/>
                </a:solidFill>
                <a:effectLst/>
                <a:latin typeface="Segoe"/>
              </a:rPr>
              <a:t>Transition</a:t>
            </a:r>
            <a:r>
              <a:rPr lang="en-US" sz="1800" b="0" i="0" u="none" strike="noStrike">
                <a:solidFill>
                  <a:srgbClr val="000000"/>
                </a:solidFill>
                <a:effectLst/>
                <a:latin typeface="Segoe"/>
              </a:rPr>
              <a:t>&gt; What exactly does the Framework enable in terms of </a:t>
            </a:r>
            <a:r>
              <a:rPr lang="en-US" sz="1800" b="1" i="0" u="none" strike="noStrike">
                <a:solidFill>
                  <a:srgbClr val="000000"/>
                </a:solidFill>
                <a:effectLst/>
                <a:latin typeface="Segoe"/>
              </a:rPr>
              <a:t>building </a:t>
            </a:r>
            <a:r>
              <a:rPr lang="en-US" sz="1800" b="1" i="0" u="none" strike="noStrike" kern="1200">
                <a:solidFill>
                  <a:schemeClr val="tx1"/>
                </a:solidFill>
                <a:effectLst/>
                <a:latin typeface="Segoe "/>
                <a:ea typeface="+mn-ea"/>
                <a:cs typeface="+mn-cs"/>
              </a:rPr>
              <a:t>Well-Architected </a:t>
            </a:r>
            <a:r>
              <a:rPr lang="en-US" sz="1800" b="1" i="0" u="none" strike="noStrike">
                <a:solidFill>
                  <a:srgbClr val="000000"/>
                </a:solidFill>
                <a:effectLst/>
                <a:latin typeface="Segoe"/>
              </a:rPr>
              <a:t>workloads</a:t>
            </a:r>
            <a:r>
              <a:rPr lang="en-US" sz="1800" b="0" i="0" u="none" strike="noStrike">
                <a:solidFill>
                  <a:srgbClr val="000000"/>
                </a:solidFill>
                <a:effectLst/>
                <a:latin typeface="Segoe"/>
              </a:rPr>
              <a:t>?</a:t>
            </a:r>
            <a:endParaRPr lang="en-US" sz="1800" b="0" i="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33181-74FB-3949-AD0A-56C1578109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131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39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47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71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79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52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134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008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1.xml"/><Relationship Id="rId5" Type="http://schemas.openxmlformats.org/officeDocument/2006/relationships/image" Target="../media/image41.emf"/><Relationship Id="rId4" Type="http://schemas.openxmlformats.org/officeDocument/2006/relationships/image" Target="../media/image40.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jp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emf"/><Relationship Id="rId1" Type="http://schemas.openxmlformats.org/officeDocument/2006/relationships/slideMaster" Target="../slideMasters/slideMaster3.xml"/><Relationship Id="rId5" Type="http://schemas.openxmlformats.org/officeDocument/2006/relationships/image" Target="../media/image40.emf"/><Relationship Id="rId4" Type="http://schemas.openxmlformats.org/officeDocument/2006/relationships/image" Target="../media/image39.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63.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3.xml"/><Relationship Id="rId4" Type="http://schemas.openxmlformats.org/officeDocument/2006/relationships/image" Target="../media/image74.jpe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87.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4.xml"/><Relationship Id="rId4" Type="http://schemas.openxmlformats.org/officeDocument/2006/relationships/image" Target="../media/image91.jpe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1.emf"/><Relationship Id="rId1" Type="http://schemas.openxmlformats.org/officeDocument/2006/relationships/slideMaster" Target="../slideMasters/slideMaster5.xml"/><Relationship Id="rId4" Type="http://schemas.openxmlformats.org/officeDocument/2006/relationships/image" Target="../media/image93.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38.png"/><Relationship Id="rId1" Type="http://schemas.openxmlformats.org/officeDocument/2006/relationships/slideMaster" Target="../slideMasters/slideMaster5.xml"/><Relationship Id="rId5" Type="http://schemas.openxmlformats.org/officeDocument/2006/relationships/image" Target="../media/image41.emf"/><Relationship Id="rId4" Type="http://schemas.openxmlformats.org/officeDocument/2006/relationships/image" Target="../media/image40.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5.xml"/><Relationship Id="rId4" Type="http://schemas.openxmlformats.org/officeDocument/2006/relationships/image" Target="../media/image63.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5.xml"/><Relationship Id="rId4" Type="http://schemas.openxmlformats.org/officeDocument/2006/relationships/image" Target="../media/image74.jpe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4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6.xml"/><Relationship Id="rId4" Type="http://schemas.openxmlformats.org/officeDocument/2006/relationships/image" Target="../media/image63.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97.jpeg"/><Relationship Id="rId1" Type="http://schemas.openxmlformats.org/officeDocument/2006/relationships/slideMaster" Target="../slideMasters/slideMaster6.xml"/><Relationship Id="rId4" Type="http://schemas.openxmlformats.org/officeDocument/2006/relationships/image" Target="../media/image74.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84.jpe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84.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7.xml"/><Relationship Id="rId4" Type="http://schemas.openxmlformats.org/officeDocument/2006/relationships/image" Target="../media/image87.jpe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7.xml"/><Relationship Id="rId4" Type="http://schemas.openxmlformats.org/officeDocument/2006/relationships/image" Target="../media/image91.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7486147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78095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36773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7196008" cy="178633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46686368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69"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640391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28681" y="4343400"/>
            <a:ext cx="9591619" cy="706398"/>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25850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613129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806502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0864963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0732795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3253048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594014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7787632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271439247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5479139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6637143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FC92A6DB-305B-4489-AF8E-F4364E7A72BE}"/>
              </a:ext>
            </a:extLst>
          </p:cNvPr>
          <p:cNvSpPr>
            <a:spLocks noGrp="1"/>
          </p:cNvSpPr>
          <p:nvPr>
            <p:ph sz="quarter" idx="10"/>
          </p:nvPr>
        </p:nvSpPr>
        <p:spPr>
          <a:xfrm>
            <a:off x="977900" y="1752600"/>
            <a:ext cx="318770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B4E3C4AA-40C9-4964-999A-ECD23FD1247E}"/>
              </a:ext>
            </a:extLst>
          </p:cNvPr>
          <p:cNvSpPr>
            <a:spLocks noGrp="1"/>
          </p:cNvSpPr>
          <p:nvPr>
            <p:ph sz="quarter" idx="11"/>
          </p:nvPr>
        </p:nvSpPr>
        <p:spPr>
          <a:xfrm>
            <a:off x="1155700" y="3124200"/>
            <a:ext cx="318770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F75B8567-BBC0-40C4-BF02-3158EB2A0924}"/>
              </a:ext>
            </a:extLst>
          </p:cNvPr>
          <p:cNvSpPr>
            <a:spLocks noGrp="1"/>
          </p:cNvSpPr>
          <p:nvPr>
            <p:ph sz="quarter" idx="12"/>
          </p:nvPr>
        </p:nvSpPr>
        <p:spPr>
          <a:xfrm>
            <a:off x="1155700" y="4356100"/>
            <a:ext cx="3721100" cy="546753"/>
          </a:xfrm>
        </p:spPr>
        <p:txBody>
          <a:bodyPr/>
          <a:lstStyle/>
          <a:p>
            <a:pPr lvl="0"/>
            <a:r>
              <a:rPr lang="en-US" dirty="0"/>
              <a:t>Click to edit Master text</a:t>
            </a:r>
          </a:p>
        </p:txBody>
      </p:sp>
    </p:spTree>
    <p:extLst>
      <p:ext uri="{BB962C8B-B14F-4D97-AF65-F5344CB8AC3E}">
        <p14:creationId xmlns:p14="http://schemas.microsoft.com/office/powerpoint/2010/main" val="344403097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77BE1C2F-3E7A-42BC-BB74-63A449AFBA5B}"/>
              </a:ext>
            </a:extLst>
          </p:cNvPr>
          <p:cNvSpPr>
            <a:spLocks noGrp="1"/>
          </p:cNvSpPr>
          <p:nvPr>
            <p:ph sz="quarter" idx="10"/>
          </p:nvPr>
        </p:nvSpPr>
        <p:spPr>
          <a:xfrm>
            <a:off x="455613" y="1247775"/>
            <a:ext cx="21272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A89BF384-88C9-431C-9457-09F6DE5C9DDD}"/>
              </a:ext>
            </a:extLst>
          </p:cNvPr>
          <p:cNvSpPr>
            <a:spLocks noGrp="1"/>
          </p:cNvSpPr>
          <p:nvPr>
            <p:ph sz="quarter" idx="11"/>
          </p:nvPr>
        </p:nvSpPr>
        <p:spPr>
          <a:xfrm>
            <a:off x="2974975" y="1247775"/>
            <a:ext cx="2395538" cy="5461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59EB60D8-C6EB-4718-8D70-70528A94F386}"/>
              </a:ext>
            </a:extLst>
          </p:cNvPr>
          <p:cNvSpPr>
            <a:spLocks noGrp="1"/>
          </p:cNvSpPr>
          <p:nvPr>
            <p:ph sz="quarter" idx="12"/>
          </p:nvPr>
        </p:nvSpPr>
        <p:spPr>
          <a:xfrm>
            <a:off x="5805488" y="1247775"/>
            <a:ext cx="212725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98F2A3A-BFDC-4A91-9234-68C65E0DB13D}"/>
              </a:ext>
            </a:extLst>
          </p:cNvPr>
          <p:cNvSpPr>
            <a:spLocks noGrp="1"/>
          </p:cNvSpPr>
          <p:nvPr>
            <p:ph sz="quarter" idx="13"/>
          </p:nvPr>
        </p:nvSpPr>
        <p:spPr>
          <a:xfrm>
            <a:off x="8331200" y="1247775"/>
            <a:ext cx="2263775" cy="546100"/>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968EF2C-7AE4-466E-B4B1-1A5F383FB150}"/>
              </a:ext>
            </a:extLst>
          </p:cNvPr>
          <p:cNvSpPr>
            <a:spLocks noGrp="1"/>
          </p:cNvSpPr>
          <p:nvPr>
            <p:ph sz="quarter" idx="14"/>
          </p:nvPr>
        </p:nvSpPr>
        <p:spPr>
          <a:xfrm>
            <a:off x="942975" y="2220913"/>
            <a:ext cx="2859088" cy="546100"/>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16F29E83-AA4E-4E44-9430-4A98D8159DD0}"/>
              </a:ext>
            </a:extLst>
          </p:cNvPr>
          <p:cNvSpPr>
            <a:spLocks noGrp="1"/>
          </p:cNvSpPr>
          <p:nvPr>
            <p:ph sz="quarter" idx="15"/>
          </p:nvPr>
        </p:nvSpPr>
        <p:spPr>
          <a:xfrm>
            <a:off x="4732338" y="2220913"/>
            <a:ext cx="359886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14D887A-A207-44B5-92D3-B590F76CD9EB}"/>
              </a:ext>
            </a:extLst>
          </p:cNvPr>
          <p:cNvSpPr>
            <a:spLocks noGrp="1"/>
          </p:cNvSpPr>
          <p:nvPr>
            <p:ph sz="quarter" idx="16"/>
          </p:nvPr>
        </p:nvSpPr>
        <p:spPr>
          <a:xfrm>
            <a:off x="455613" y="3062288"/>
            <a:ext cx="2859087" cy="546753"/>
          </a:xfrm>
        </p:spPr>
        <p:txBody>
          <a:bodyPr/>
          <a:lstStyle/>
          <a:p>
            <a:pPr lvl="0"/>
            <a:r>
              <a:rPr lang="en-US" dirty="0"/>
              <a:t>Click to edit Master</a:t>
            </a:r>
          </a:p>
        </p:txBody>
      </p:sp>
      <p:sp>
        <p:nvSpPr>
          <p:cNvPr id="18" name="Content Placeholder 17">
            <a:extLst>
              <a:ext uri="{FF2B5EF4-FFF2-40B4-BE49-F238E27FC236}">
                <a16:creationId xmlns:a16="http://schemas.microsoft.com/office/drawing/2014/main" id="{DF20F5DA-C479-456F-9D3C-F89427656487}"/>
              </a:ext>
            </a:extLst>
          </p:cNvPr>
          <p:cNvSpPr>
            <a:spLocks noGrp="1"/>
          </p:cNvSpPr>
          <p:nvPr>
            <p:ph sz="quarter" idx="17"/>
          </p:nvPr>
        </p:nvSpPr>
        <p:spPr>
          <a:xfrm>
            <a:off x="3686175" y="3062288"/>
            <a:ext cx="2728913" cy="546753"/>
          </a:xfrm>
        </p:spPr>
        <p:txBody>
          <a:bodyPr/>
          <a:lstStyle/>
          <a:p>
            <a:pPr lvl="0"/>
            <a:r>
              <a:rPr lang="en-US" dirty="0"/>
              <a:t>Click to edit Master</a:t>
            </a:r>
          </a:p>
        </p:txBody>
      </p:sp>
      <p:sp>
        <p:nvSpPr>
          <p:cNvPr id="20" name="Content Placeholder 19">
            <a:extLst>
              <a:ext uri="{FF2B5EF4-FFF2-40B4-BE49-F238E27FC236}">
                <a16:creationId xmlns:a16="http://schemas.microsoft.com/office/drawing/2014/main" id="{94E2D28A-DAD8-4C14-A83C-45541EB28E33}"/>
              </a:ext>
            </a:extLst>
          </p:cNvPr>
          <p:cNvSpPr>
            <a:spLocks noGrp="1"/>
          </p:cNvSpPr>
          <p:nvPr>
            <p:ph sz="quarter" idx="18"/>
          </p:nvPr>
        </p:nvSpPr>
        <p:spPr>
          <a:xfrm>
            <a:off x="6880225" y="3062288"/>
            <a:ext cx="2728913" cy="546100"/>
          </a:xfrm>
        </p:spPr>
        <p:txBody>
          <a:bodyPr/>
          <a:lstStyle/>
          <a:p>
            <a:pPr lvl="0"/>
            <a:r>
              <a:rPr lang="en-US" dirty="0"/>
              <a:t>Click to edit Master</a:t>
            </a:r>
          </a:p>
        </p:txBody>
      </p:sp>
      <p:sp>
        <p:nvSpPr>
          <p:cNvPr id="22" name="Content Placeholder 21">
            <a:extLst>
              <a:ext uri="{FF2B5EF4-FFF2-40B4-BE49-F238E27FC236}">
                <a16:creationId xmlns:a16="http://schemas.microsoft.com/office/drawing/2014/main" id="{7794EAD8-A71E-4549-8EE1-FDF15B9CE66F}"/>
              </a:ext>
            </a:extLst>
          </p:cNvPr>
          <p:cNvSpPr>
            <a:spLocks noGrp="1"/>
          </p:cNvSpPr>
          <p:nvPr>
            <p:ph sz="quarter" idx="19"/>
          </p:nvPr>
        </p:nvSpPr>
        <p:spPr>
          <a:xfrm>
            <a:off x="276225" y="4325938"/>
            <a:ext cx="2525713" cy="546100"/>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3DFFABFE-822D-4DFA-97B7-A0C4EDCA28A3}"/>
              </a:ext>
            </a:extLst>
          </p:cNvPr>
          <p:cNvSpPr>
            <a:spLocks noGrp="1"/>
          </p:cNvSpPr>
          <p:nvPr>
            <p:ph sz="quarter" idx="20"/>
          </p:nvPr>
        </p:nvSpPr>
        <p:spPr>
          <a:xfrm>
            <a:off x="3314700" y="4325938"/>
            <a:ext cx="2525713"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879E11D-8C97-45D6-A9FD-487054032969}"/>
              </a:ext>
            </a:extLst>
          </p:cNvPr>
          <p:cNvSpPr>
            <a:spLocks noGrp="1"/>
          </p:cNvSpPr>
          <p:nvPr>
            <p:ph sz="quarter" idx="21"/>
          </p:nvPr>
        </p:nvSpPr>
        <p:spPr>
          <a:xfrm>
            <a:off x="6764338" y="4325938"/>
            <a:ext cx="3336925" cy="546753"/>
          </a:xfrm>
        </p:spPr>
        <p:txBody>
          <a:bodyPr/>
          <a:lstStyle/>
          <a:p>
            <a:pPr lvl="0"/>
            <a:r>
              <a:rPr lang="en-US" dirty="0"/>
              <a:t>Click to edit Master text</a:t>
            </a:r>
          </a:p>
        </p:txBody>
      </p:sp>
      <p:sp>
        <p:nvSpPr>
          <p:cNvPr id="28" name="Content Placeholder 27">
            <a:extLst>
              <a:ext uri="{FF2B5EF4-FFF2-40B4-BE49-F238E27FC236}">
                <a16:creationId xmlns:a16="http://schemas.microsoft.com/office/drawing/2014/main" id="{F28FAE5C-41FE-496B-835C-B3D06FC02712}"/>
              </a:ext>
            </a:extLst>
          </p:cNvPr>
          <p:cNvSpPr>
            <a:spLocks noGrp="1"/>
          </p:cNvSpPr>
          <p:nvPr>
            <p:ph sz="quarter" idx="22"/>
          </p:nvPr>
        </p:nvSpPr>
        <p:spPr>
          <a:xfrm>
            <a:off x="455613" y="5935663"/>
            <a:ext cx="2519362" cy="546753"/>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8E8AAEB6-E7DD-4A81-B387-E499FE0610F7}"/>
              </a:ext>
            </a:extLst>
          </p:cNvPr>
          <p:cNvSpPr>
            <a:spLocks noGrp="1"/>
          </p:cNvSpPr>
          <p:nvPr>
            <p:ph sz="quarter" idx="23"/>
          </p:nvPr>
        </p:nvSpPr>
        <p:spPr>
          <a:xfrm>
            <a:off x="4325938" y="5935663"/>
            <a:ext cx="29162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5DD2B957-E9DE-4195-97F8-F0C329288C82}"/>
              </a:ext>
            </a:extLst>
          </p:cNvPr>
          <p:cNvSpPr>
            <a:spLocks noGrp="1"/>
          </p:cNvSpPr>
          <p:nvPr>
            <p:ph sz="quarter" idx="24"/>
          </p:nvPr>
        </p:nvSpPr>
        <p:spPr>
          <a:xfrm>
            <a:off x="7602538" y="5381625"/>
            <a:ext cx="2246312" cy="546753"/>
          </a:xfrm>
        </p:spPr>
        <p:txBody>
          <a:bodyPr/>
          <a:lstStyle/>
          <a:p>
            <a:pPr lvl="0"/>
            <a:r>
              <a:rPr lang="en-US" dirty="0"/>
              <a:t>Click to edit</a:t>
            </a:r>
          </a:p>
        </p:txBody>
      </p:sp>
    </p:spTree>
    <p:extLst>
      <p:ext uri="{BB962C8B-B14F-4D97-AF65-F5344CB8AC3E}">
        <p14:creationId xmlns:p14="http://schemas.microsoft.com/office/powerpoint/2010/main" val="292782433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88CA4109-DC7D-4929-A61E-21BB5FD97D0F}"/>
              </a:ext>
            </a:extLst>
          </p:cNvPr>
          <p:cNvSpPr>
            <a:spLocks noGrp="1"/>
          </p:cNvSpPr>
          <p:nvPr>
            <p:ph sz="quarter" idx="10"/>
          </p:nvPr>
        </p:nvSpPr>
        <p:spPr>
          <a:xfrm>
            <a:off x="595313" y="1393825"/>
            <a:ext cx="23939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74274DA-8109-48B5-8897-A9CC8908B962}"/>
              </a:ext>
            </a:extLst>
          </p:cNvPr>
          <p:cNvSpPr>
            <a:spLocks noGrp="1"/>
          </p:cNvSpPr>
          <p:nvPr>
            <p:ph sz="quarter" idx="11"/>
          </p:nvPr>
        </p:nvSpPr>
        <p:spPr>
          <a:xfrm>
            <a:off x="595313" y="2263775"/>
            <a:ext cx="2627312" cy="54768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D010DEC-4A38-42A1-96C6-9204C7DC0966}"/>
              </a:ext>
            </a:extLst>
          </p:cNvPr>
          <p:cNvSpPr>
            <a:spLocks noGrp="1"/>
          </p:cNvSpPr>
          <p:nvPr>
            <p:ph sz="quarter" idx="12"/>
          </p:nvPr>
        </p:nvSpPr>
        <p:spPr>
          <a:xfrm>
            <a:off x="455613" y="3106738"/>
            <a:ext cx="32448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807EF6D5-E4E4-4ED0-85AB-ABAB241E38E7}"/>
              </a:ext>
            </a:extLst>
          </p:cNvPr>
          <p:cNvSpPr>
            <a:spLocks noGrp="1"/>
          </p:cNvSpPr>
          <p:nvPr>
            <p:ph sz="quarter" idx="13"/>
          </p:nvPr>
        </p:nvSpPr>
        <p:spPr>
          <a:xfrm>
            <a:off x="595313" y="4122738"/>
            <a:ext cx="32448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707D515-BF2B-4596-9161-CB3C16DB6FAE}"/>
              </a:ext>
            </a:extLst>
          </p:cNvPr>
          <p:cNvSpPr>
            <a:spLocks noGrp="1"/>
          </p:cNvSpPr>
          <p:nvPr>
            <p:ph sz="quarter" idx="14"/>
          </p:nvPr>
        </p:nvSpPr>
        <p:spPr>
          <a:xfrm>
            <a:off x="595313" y="4978400"/>
            <a:ext cx="342582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5462C3A0-0748-4782-A34C-6A97B922E556}"/>
              </a:ext>
            </a:extLst>
          </p:cNvPr>
          <p:cNvSpPr>
            <a:spLocks noGrp="1"/>
          </p:cNvSpPr>
          <p:nvPr>
            <p:ph sz="quarter" idx="15"/>
          </p:nvPr>
        </p:nvSpPr>
        <p:spPr>
          <a:xfrm>
            <a:off x="5254625" y="1939925"/>
            <a:ext cx="3244850" cy="546753"/>
          </a:xfrm>
        </p:spPr>
        <p:txBody>
          <a:bodyPr/>
          <a:lstStyle/>
          <a:p>
            <a:pPr lvl="0"/>
            <a:r>
              <a:rPr lang="en-US" dirty="0"/>
              <a:t>Click to edit Master text</a:t>
            </a:r>
          </a:p>
        </p:txBody>
      </p:sp>
    </p:spTree>
    <p:extLst>
      <p:ext uri="{BB962C8B-B14F-4D97-AF65-F5344CB8AC3E}">
        <p14:creationId xmlns:p14="http://schemas.microsoft.com/office/powerpoint/2010/main" val="21574481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0A9289C8-7D60-4D63-B11B-026E572AC7C1}"/>
              </a:ext>
            </a:extLst>
          </p:cNvPr>
          <p:cNvSpPr>
            <a:spLocks noGrp="1"/>
          </p:cNvSpPr>
          <p:nvPr>
            <p:ph sz="quarter" idx="10"/>
          </p:nvPr>
        </p:nvSpPr>
        <p:spPr>
          <a:xfrm>
            <a:off x="855663" y="1698625"/>
            <a:ext cx="268605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382AEFF0-2632-4F9C-96B9-7BE2C914E2DC}"/>
              </a:ext>
            </a:extLst>
          </p:cNvPr>
          <p:cNvSpPr>
            <a:spLocks noGrp="1"/>
          </p:cNvSpPr>
          <p:nvPr>
            <p:ph sz="quarter" idx="11"/>
          </p:nvPr>
        </p:nvSpPr>
        <p:spPr>
          <a:xfrm>
            <a:off x="855663" y="2974975"/>
            <a:ext cx="268605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225044C6-D631-484A-8A27-EBE9FB9FC553}"/>
              </a:ext>
            </a:extLst>
          </p:cNvPr>
          <p:cNvSpPr>
            <a:spLocks noGrp="1"/>
          </p:cNvSpPr>
          <p:nvPr>
            <p:ph sz="quarter" idx="12"/>
          </p:nvPr>
        </p:nvSpPr>
        <p:spPr>
          <a:xfrm>
            <a:off x="8853488" y="1698625"/>
            <a:ext cx="2686050"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C0783E69-D0F5-4885-8415-45A99758C6C5}"/>
              </a:ext>
            </a:extLst>
          </p:cNvPr>
          <p:cNvSpPr>
            <a:spLocks noGrp="1"/>
          </p:cNvSpPr>
          <p:nvPr>
            <p:ph sz="quarter" idx="13"/>
          </p:nvPr>
        </p:nvSpPr>
        <p:spPr>
          <a:xfrm>
            <a:off x="8636000" y="3208338"/>
            <a:ext cx="2074863"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5E03E38-1F4D-4E93-82DA-083EBA8B1A6A}"/>
              </a:ext>
            </a:extLst>
          </p:cNvPr>
          <p:cNvSpPr>
            <a:spLocks noGrp="1"/>
          </p:cNvSpPr>
          <p:nvPr>
            <p:ph sz="quarter" idx="14"/>
          </p:nvPr>
        </p:nvSpPr>
        <p:spPr>
          <a:xfrm>
            <a:off x="9028113" y="4411663"/>
            <a:ext cx="2074862"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86EA0A3-04CD-447B-A7FD-6136B04E8EB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24766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8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6A56BB0-C580-477A-8BAC-4298A644B1CB}"/>
              </a:ext>
            </a:extLst>
          </p:cNvPr>
          <p:cNvSpPr>
            <a:spLocks noGrp="1"/>
          </p:cNvSpPr>
          <p:nvPr>
            <p:ph sz="quarter" idx="10"/>
          </p:nvPr>
        </p:nvSpPr>
        <p:spPr>
          <a:xfrm>
            <a:off x="717550" y="1504950"/>
            <a:ext cx="2995613"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D3159192-8BAD-4185-822C-659DCA90A79C}"/>
              </a:ext>
            </a:extLst>
          </p:cNvPr>
          <p:cNvSpPr>
            <a:spLocks noGrp="1"/>
          </p:cNvSpPr>
          <p:nvPr>
            <p:ph sz="quarter" idx="11"/>
          </p:nvPr>
        </p:nvSpPr>
        <p:spPr>
          <a:xfrm>
            <a:off x="717550" y="2517775"/>
            <a:ext cx="2827338"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7EDBC9A6-8433-421A-BA55-58C1EE6D0864}"/>
              </a:ext>
            </a:extLst>
          </p:cNvPr>
          <p:cNvSpPr>
            <a:spLocks noGrp="1"/>
          </p:cNvSpPr>
          <p:nvPr>
            <p:ph sz="quarter" idx="12"/>
          </p:nvPr>
        </p:nvSpPr>
        <p:spPr>
          <a:xfrm>
            <a:off x="871538" y="3629025"/>
            <a:ext cx="23495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1EF9E68-9212-4F08-BCB7-8B2A7F68EC97}"/>
              </a:ext>
            </a:extLst>
          </p:cNvPr>
          <p:cNvSpPr>
            <a:spLocks noGrp="1"/>
          </p:cNvSpPr>
          <p:nvPr>
            <p:ph sz="quarter" idx="13"/>
          </p:nvPr>
        </p:nvSpPr>
        <p:spPr>
          <a:xfrm>
            <a:off x="8088313" y="1504950"/>
            <a:ext cx="2420937"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03EDE48D-548E-4B6C-AA90-11C11FB702AA}"/>
              </a:ext>
            </a:extLst>
          </p:cNvPr>
          <p:cNvSpPr>
            <a:spLocks noGrp="1"/>
          </p:cNvSpPr>
          <p:nvPr>
            <p:ph sz="quarter" idx="14"/>
          </p:nvPr>
        </p:nvSpPr>
        <p:spPr>
          <a:xfrm>
            <a:off x="8088313" y="2517775"/>
            <a:ext cx="2827337" cy="546753"/>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2FC020E2-9471-469B-B3B2-892125F61C01}"/>
              </a:ext>
            </a:extLst>
          </p:cNvPr>
          <p:cNvSpPr>
            <a:spLocks noGrp="1"/>
          </p:cNvSpPr>
          <p:nvPr>
            <p:ph sz="quarter" idx="15"/>
          </p:nvPr>
        </p:nvSpPr>
        <p:spPr>
          <a:xfrm>
            <a:off x="7920038" y="3629025"/>
            <a:ext cx="2827337" cy="546753"/>
          </a:xfrm>
        </p:spPr>
        <p:txBody>
          <a:bodyPr/>
          <a:lstStyle/>
          <a:p>
            <a:pPr lvl="0"/>
            <a:r>
              <a:rPr lang="en-US" dirty="0"/>
              <a:t>Click to edit Master</a:t>
            </a:r>
          </a:p>
        </p:txBody>
      </p:sp>
      <p:sp>
        <p:nvSpPr>
          <p:cNvPr id="17" name="Rectangle 16">
            <a:extLst>
              <a:ext uri="{FF2B5EF4-FFF2-40B4-BE49-F238E27FC236}">
                <a16:creationId xmlns:a16="http://schemas.microsoft.com/office/drawing/2014/main" id="{12AA7592-29A3-430F-8C49-CF3A1A66346A}"/>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6928902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9A978E9-A6F9-4B6B-9442-3493A3AC44FA}"/>
              </a:ext>
            </a:extLst>
          </p:cNvPr>
          <p:cNvSpPr>
            <a:spLocks noGrp="1"/>
          </p:cNvSpPr>
          <p:nvPr>
            <p:ph sz="quarter" idx="10"/>
          </p:nvPr>
        </p:nvSpPr>
        <p:spPr>
          <a:xfrm>
            <a:off x="801688" y="1744663"/>
            <a:ext cx="219551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C69680E-CE9B-432C-B8D3-835D4090AB35}"/>
              </a:ext>
            </a:extLst>
          </p:cNvPr>
          <p:cNvSpPr>
            <a:spLocks noGrp="1"/>
          </p:cNvSpPr>
          <p:nvPr>
            <p:ph sz="quarter" idx="11"/>
          </p:nvPr>
        </p:nvSpPr>
        <p:spPr>
          <a:xfrm>
            <a:off x="455613" y="2925763"/>
            <a:ext cx="2652712"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AF4CB40-CB4F-4A85-B6BF-9561596443F7}"/>
              </a:ext>
            </a:extLst>
          </p:cNvPr>
          <p:cNvSpPr>
            <a:spLocks noGrp="1"/>
          </p:cNvSpPr>
          <p:nvPr>
            <p:ph sz="quarter" idx="12"/>
          </p:nvPr>
        </p:nvSpPr>
        <p:spPr>
          <a:xfrm>
            <a:off x="455613" y="4022725"/>
            <a:ext cx="2892425"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797A5C51-0D22-4C73-9030-F77653762DF6}"/>
              </a:ext>
            </a:extLst>
          </p:cNvPr>
          <p:cNvSpPr>
            <a:spLocks noGrp="1"/>
          </p:cNvSpPr>
          <p:nvPr>
            <p:ph sz="quarter" idx="13"/>
          </p:nvPr>
        </p:nvSpPr>
        <p:spPr>
          <a:xfrm>
            <a:off x="8863013" y="1744663"/>
            <a:ext cx="2527300"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BAD42A17-0BF0-4549-B976-17245F9DEC8B}"/>
              </a:ext>
            </a:extLst>
          </p:cNvPr>
          <p:cNvSpPr>
            <a:spLocks noGrp="1"/>
          </p:cNvSpPr>
          <p:nvPr>
            <p:ph sz="quarter" idx="14"/>
          </p:nvPr>
        </p:nvSpPr>
        <p:spPr>
          <a:xfrm>
            <a:off x="8721725" y="2574925"/>
            <a:ext cx="2279650"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5E538FE6-C92C-4420-9CED-5CC89A62E68A}"/>
              </a:ext>
            </a:extLst>
          </p:cNvPr>
          <p:cNvSpPr>
            <a:spLocks noGrp="1"/>
          </p:cNvSpPr>
          <p:nvPr>
            <p:ph sz="quarter" idx="15"/>
          </p:nvPr>
        </p:nvSpPr>
        <p:spPr>
          <a:xfrm>
            <a:off x="8863013" y="3756025"/>
            <a:ext cx="2279650" cy="546753"/>
          </a:xfrm>
        </p:spPr>
        <p:txBody>
          <a:bodyPr/>
          <a:lstStyle/>
          <a:p>
            <a:pPr lvl="0"/>
            <a:r>
              <a:rPr lang="en-US" dirty="0"/>
              <a:t>Click to edit</a:t>
            </a:r>
          </a:p>
        </p:txBody>
      </p:sp>
      <p:sp>
        <p:nvSpPr>
          <p:cNvPr id="15" name="Rectangle 14">
            <a:extLst>
              <a:ext uri="{FF2B5EF4-FFF2-40B4-BE49-F238E27FC236}">
                <a16:creationId xmlns:a16="http://schemas.microsoft.com/office/drawing/2014/main" id="{6B258ED9-45C6-4EA1-B04A-368C54E3963C}"/>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548938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98DF425-6781-4B50-9186-4DFC00C015C6}"/>
              </a:ext>
            </a:extLst>
          </p:cNvPr>
          <p:cNvSpPr>
            <a:spLocks noGrp="1"/>
          </p:cNvSpPr>
          <p:nvPr>
            <p:ph sz="quarter" idx="10"/>
          </p:nvPr>
        </p:nvSpPr>
        <p:spPr>
          <a:xfrm>
            <a:off x="638175" y="1712913"/>
            <a:ext cx="2366963"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44EF6AAB-EF6C-4131-AE22-681C11D47F17}"/>
              </a:ext>
            </a:extLst>
          </p:cNvPr>
          <p:cNvSpPr>
            <a:spLocks noGrp="1"/>
          </p:cNvSpPr>
          <p:nvPr>
            <p:ph sz="quarter" idx="11"/>
          </p:nvPr>
        </p:nvSpPr>
        <p:spPr>
          <a:xfrm>
            <a:off x="638175" y="3135313"/>
            <a:ext cx="1800225"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201AA9F-8B1E-491A-8A34-579648A8FACB}"/>
              </a:ext>
            </a:extLst>
          </p:cNvPr>
          <p:cNvSpPr>
            <a:spLocks noGrp="1"/>
          </p:cNvSpPr>
          <p:nvPr>
            <p:ph sz="quarter" idx="12"/>
          </p:nvPr>
        </p:nvSpPr>
        <p:spPr>
          <a:xfrm>
            <a:off x="7373938" y="1712913"/>
            <a:ext cx="2366962"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087E887-1945-4719-977E-B84FA9E8AF8C}"/>
              </a:ext>
            </a:extLst>
          </p:cNvPr>
          <p:cNvSpPr>
            <a:spLocks noGrp="1"/>
          </p:cNvSpPr>
          <p:nvPr>
            <p:ph sz="quarter" idx="13"/>
          </p:nvPr>
        </p:nvSpPr>
        <p:spPr>
          <a:xfrm>
            <a:off x="7735888" y="3681413"/>
            <a:ext cx="262731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F427F4E-A0F6-4F13-A598-63CC28A2B576}"/>
              </a:ext>
            </a:extLst>
          </p:cNvPr>
          <p:cNvSpPr>
            <a:spLocks noGrp="1"/>
          </p:cNvSpPr>
          <p:nvPr>
            <p:ph sz="quarter" idx="14"/>
          </p:nvPr>
        </p:nvSpPr>
        <p:spPr>
          <a:xfrm>
            <a:off x="7931944" y="5964195"/>
            <a:ext cx="223520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3A92670-2CF5-4727-9C33-03AFCB2C1BE1}"/>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53823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A48771B-A5CA-4C21-8328-D890A0465B4F}"/>
              </a:ext>
            </a:extLst>
          </p:cNvPr>
          <p:cNvSpPr>
            <a:spLocks noGrp="1"/>
          </p:cNvSpPr>
          <p:nvPr>
            <p:ph sz="quarter" idx="10"/>
          </p:nvPr>
        </p:nvSpPr>
        <p:spPr>
          <a:xfrm>
            <a:off x="1012825" y="1814513"/>
            <a:ext cx="2687638"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AC85C027-5663-4E49-80AD-9F5EAA0F7980}"/>
              </a:ext>
            </a:extLst>
          </p:cNvPr>
          <p:cNvSpPr>
            <a:spLocks noGrp="1"/>
          </p:cNvSpPr>
          <p:nvPr>
            <p:ph sz="quarter" idx="11" hasCustomPrompt="1"/>
          </p:nvPr>
        </p:nvSpPr>
        <p:spPr>
          <a:xfrm>
            <a:off x="787400" y="3009900"/>
            <a:ext cx="2546350" cy="546753"/>
          </a:xfrm>
        </p:spPr>
        <p:txBody>
          <a:bodyPr/>
          <a:lstStyle/>
          <a:p>
            <a:pPr lvl="0"/>
            <a:r>
              <a:rPr lang="en-US" dirty="0"/>
              <a:t>Click to edit Fifth</a:t>
            </a:r>
          </a:p>
        </p:txBody>
      </p:sp>
      <p:sp>
        <p:nvSpPr>
          <p:cNvPr id="8" name="Content Placeholder 7">
            <a:extLst>
              <a:ext uri="{FF2B5EF4-FFF2-40B4-BE49-F238E27FC236}">
                <a16:creationId xmlns:a16="http://schemas.microsoft.com/office/drawing/2014/main" id="{6412E8A4-2025-490C-A734-77DE2794BEFA}"/>
              </a:ext>
            </a:extLst>
          </p:cNvPr>
          <p:cNvSpPr>
            <a:spLocks noGrp="1"/>
          </p:cNvSpPr>
          <p:nvPr>
            <p:ph sz="quarter" idx="12"/>
          </p:nvPr>
        </p:nvSpPr>
        <p:spPr>
          <a:xfrm>
            <a:off x="7778750" y="1814513"/>
            <a:ext cx="2519363"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4FA138FC-79F9-4C0E-A6C2-7E8FA7D5DD2F}"/>
              </a:ext>
            </a:extLst>
          </p:cNvPr>
          <p:cNvSpPr>
            <a:spLocks noGrp="1"/>
          </p:cNvSpPr>
          <p:nvPr>
            <p:ph sz="quarter" idx="13"/>
          </p:nvPr>
        </p:nvSpPr>
        <p:spPr>
          <a:xfrm>
            <a:off x="7624763" y="2757488"/>
            <a:ext cx="3052762"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6205D812-A72F-4E16-B918-8234D0241FCD}"/>
              </a:ext>
            </a:extLst>
          </p:cNvPr>
          <p:cNvSpPr>
            <a:spLocks noGrp="1"/>
          </p:cNvSpPr>
          <p:nvPr>
            <p:ph sz="quarter" idx="14"/>
          </p:nvPr>
        </p:nvSpPr>
        <p:spPr>
          <a:xfrm>
            <a:off x="7624763" y="3811588"/>
            <a:ext cx="254635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63258D12-4F66-450B-A08A-BF732FC10FC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243718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B7BABBD-B24F-414B-888D-1FC9BB817541}"/>
              </a:ext>
            </a:extLst>
          </p:cNvPr>
          <p:cNvSpPr>
            <a:spLocks noGrp="1"/>
          </p:cNvSpPr>
          <p:nvPr>
            <p:ph sz="quarter" idx="10"/>
          </p:nvPr>
        </p:nvSpPr>
        <p:spPr>
          <a:xfrm>
            <a:off x="455613" y="1490663"/>
            <a:ext cx="258286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99C6653E-F3FF-4078-BB95-5D3675ED2BEF}"/>
              </a:ext>
            </a:extLst>
          </p:cNvPr>
          <p:cNvSpPr>
            <a:spLocks noGrp="1"/>
          </p:cNvSpPr>
          <p:nvPr>
            <p:ph sz="quarter" idx="11"/>
          </p:nvPr>
        </p:nvSpPr>
        <p:spPr>
          <a:xfrm>
            <a:off x="455613" y="2841625"/>
            <a:ext cx="2217737"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FB4D5E4-8CF3-4C6D-B476-2D91B9110E1B}"/>
              </a:ext>
            </a:extLst>
          </p:cNvPr>
          <p:cNvSpPr>
            <a:spLocks noGrp="1"/>
          </p:cNvSpPr>
          <p:nvPr>
            <p:ph sz="quarter" idx="12"/>
          </p:nvPr>
        </p:nvSpPr>
        <p:spPr>
          <a:xfrm>
            <a:off x="455613" y="4487863"/>
            <a:ext cx="221773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1AD393F-A130-4B50-A0F8-57B41AF358A4}"/>
              </a:ext>
            </a:extLst>
          </p:cNvPr>
          <p:cNvSpPr>
            <a:spLocks noGrp="1"/>
          </p:cNvSpPr>
          <p:nvPr>
            <p:ph sz="quarter" idx="13"/>
          </p:nvPr>
        </p:nvSpPr>
        <p:spPr>
          <a:xfrm>
            <a:off x="7399338" y="1490663"/>
            <a:ext cx="258286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66E50FDE-2412-4ED5-8612-6D58D6959560}"/>
              </a:ext>
            </a:extLst>
          </p:cNvPr>
          <p:cNvSpPr>
            <a:spLocks noGrp="1"/>
          </p:cNvSpPr>
          <p:nvPr>
            <p:ph sz="quarter" idx="14"/>
          </p:nvPr>
        </p:nvSpPr>
        <p:spPr>
          <a:xfrm>
            <a:off x="7315200" y="2589213"/>
            <a:ext cx="3263900" cy="590085"/>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275B1D95-E0AF-49AE-8226-CEBF4A22BC33}"/>
              </a:ext>
            </a:extLst>
          </p:cNvPr>
          <p:cNvSpPr>
            <a:spLocks noGrp="1"/>
          </p:cNvSpPr>
          <p:nvPr>
            <p:ph sz="quarter" idx="15"/>
          </p:nvPr>
        </p:nvSpPr>
        <p:spPr>
          <a:xfrm>
            <a:off x="7399338" y="3911600"/>
            <a:ext cx="37846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EE422257-A370-481A-8BB7-B17CE4EBB053}"/>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74458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2D31B9A6-70AC-4778-B958-679488A4F522}"/>
              </a:ext>
            </a:extLst>
          </p:cNvPr>
          <p:cNvSpPr>
            <a:spLocks noGrp="1"/>
          </p:cNvSpPr>
          <p:nvPr>
            <p:ph sz="quarter" idx="10"/>
          </p:nvPr>
        </p:nvSpPr>
        <p:spPr>
          <a:xfrm>
            <a:off x="717550" y="1687513"/>
            <a:ext cx="3629025" cy="546753"/>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0C1D0C1E-A7B7-48ED-83F3-D8352AEA1F48}"/>
              </a:ext>
            </a:extLst>
          </p:cNvPr>
          <p:cNvSpPr>
            <a:spLocks noGrp="1"/>
          </p:cNvSpPr>
          <p:nvPr>
            <p:ph sz="quarter" idx="11"/>
          </p:nvPr>
        </p:nvSpPr>
        <p:spPr>
          <a:xfrm>
            <a:off x="717550" y="3429000"/>
            <a:ext cx="3403600" cy="54675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FD8DF46C-4D00-4310-8765-DD8976A37C38}"/>
              </a:ext>
            </a:extLst>
          </p:cNvPr>
          <p:cNvSpPr>
            <a:spLocks noGrp="1"/>
          </p:cNvSpPr>
          <p:nvPr>
            <p:ph sz="quarter" idx="12"/>
          </p:nvPr>
        </p:nvSpPr>
        <p:spPr>
          <a:xfrm>
            <a:off x="7624763" y="1687513"/>
            <a:ext cx="33337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53B80826-D425-4518-8C1D-C9A7F4657AEE}"/>
              </a:ext>
            </a:extLst>
          </p:cNvPr>
          <p:cNvSpPr>
            <a:spLocks noGrp="1"/>
          </p:cNvSpPr>
          <p:nvPr>
            <p:ph sz="quarter" idx="13"/>
          </p:nvPr>
        </p:nvSpPr>
        <p:spPr>
          <a:xfrm>
            <a:off x="7624763" y="2884488"/>
            <a:ext cx="33337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8C5B66D-096C-404C-9956-D398563449D8}"/>
              </a:ext>
            </a:extLst>
          </p:cNvPr>
          <p:cNvSpPr>
            <a:spLocks noGrp="1"/>
          </p:cNvSpPr>
          <p:nvPr>
            <p:ph sz="quarter" idx="14"/>
          </p:nvPr>
        </p:nvSpPr>
        <p:spPr>
          <a:xfrm>
            <a:off x="7512050" y="4403725"/>
            <a:ext cx="3446463" cy="546753"/>
          </a:xfrm>
        </p:spPr>
        <p:txBody>
          <a:bodyPr/>
          <a:lstStyle/>
          <a:p>
            <a:pPr lvl="0"/>
            <a:r>
              <a:rPr lang="en-US" dirty="0"/>
              <a:t>Click to edit Master text s</a:t>
            </a:r>
          </a:p>
        </p:txBody>
      </p:sp>
      <p:sp>
        <p:nvSpPr>
          <p:cNvPr id="14" name="Content Placeholder 13">
            <a:extLst>
              <a:ext uri="{FF2B5EF4-FFF2-40B4-BE49-F238E27FC236}">
                <a16:creationId xmlns:a16="http://schemas.microsoft.com/office/drawing/2014/main" id="{534582E0-18C2-4848-8342-6F134D790D6E}"/>
              </a:ext>
            </a:extLst>
          </p:cNvPr>
          <p:cNvSpPr>
            <a:spLocks noGrp="1"/>
          </p:cNvSpPr>
          <p:nvPr>
            <p:ph sz="quarter" idx="15"/>
          </p:nvPr>
        </p:nvSpPr>
        <p:spPr>
          <a:xfrm>
            <a:off x="717550" y="4656138"/>
            <a:ext cx="39624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6C1F787D-034B-4F8D-9990-AF7BA7B7AF6F}"/>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432015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
        <p:nvSpPr>
          <p:cNvPr id="4" name="Content Placeholder 3">
            <a:extLst>
              <a:ext uri="{FF2B5EF4-FFF2-40B4-BE49-F238E27FC236}">
                <a16:creationId xmlns:a16="http://schemas.microsoft.com/office/drawing/2014/main" id="{C964CD74-C5CF-43DC-8010-C0B6C82829AB}"/>
              </a:ext>
            </a:extLst>
          </p:cNvPr>
          <p:cNvSpPr>
            <a:spLocks noGrp="1"/>
          </p:cNvSpPr>
          <p:nvPr>
            <p:ph sz="quarter" idx="11"/>
          </p:nvPr>
        </p:nvSpPr>
        <p:spPr>
          <a:xfrm>
            <a:off x="609600" y="5514975"/>
            <a:ext cx="3860800" cy="546753"/>
          </a:xfrm>
        </p:spPr>
        <p:txBody>
          <a:bodyPr/>
          <a:lstStyle/>
          <a:p>
            <a:pPr lvl="0"/>
            <a:r>
              <a:rPr lang="en-US" dirty="0"/>
              <a:t>Click to edit Master text</a:t>
            </a:r>
          </a:p>
        </p:txBody>
      </p:sp>
    </p:spTree>
    <p:extLst>
      <p:ext uri="{BB962C8B-B14F-4D97-AF65-F5344CB8AC3E}">
        <p14:creationId xmlns:p14="http://schemas.microsoft.com/office/powerpoint/2010/main" val="127936641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3036757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4363189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0745569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9675768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spTree>
    <p:extLst>
      <p:ext uri="{BB962C8B-B14F-4D97-AF65-F5344CB8AC3E}">
        <p14:creationId xmlns:p14="http://schemas.microsoft.com/office/powerpoint/2010/main" val="37859737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graphicFrame>
        <p:nvGraphicFramePr>
          <p:cNvPr id="2" name="Table 1">
            <a:extLst>
              <a:ext uri="{FF2B5EF4-FFF2-40B4-BE49-F238E27FC236}">
                <a16:creationId xmlns:a16="http://schemas.microsoft.com/office/drawing/2014/main" id="{EFFF716C-98F9-44B8-BB84-347713B9469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51366866"/>
              </p:ext>
            </p:extLst>
          </p:nvPr>
        </p:nvGraphicFramePr>
        <p:xfrm>
          <a:off x="687344" y="1192046"/>
          <a:ext cx="10819650" cy="5362440"/>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923098287"/>
                    </a:ext>
                  </a:extLst>
                </a:gridCol>
                <a:gridCol w="182880">
                  <a:extLst>
                    <a:ext uri="{9D8B030D-6E8A-4147-A177-3AD203B41FA5}">
                      <a16:colId xmlns:a16="http://schemas.microsoft.com/office/drawing/2014/main" val="1669520887"/>
                    </a:ext>
                  </a:extLst>
                </a:gridCol>
                <a:gridCol w="5318385">
                  <a:extLst>
                    <a:ext uri="{9D8B030D-6E8A-4147-A177-3AD203B41FA5}">
                      <a16:colId xmlns:a16="http://schemas.microsoft.com/office/drawing/2014/main" val="176227940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520320"/>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16379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73668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560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14721"/>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623976"/>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824611"/>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6701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68932"/>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788896"/>
                  </a:ext>
                </a:extLst>
              </a:tr>
            </a:tbl>
          </a:graphicData>
        </a:graphic>
      </p:graphicFrame>
    </p:spTree>
    <p:extLst>
      <p:ext uri="{BB962C8B-B14F-4D97-AF65-F5344CB8AC3E}">
        <p14:creationId xmlns:p14="http://schemas.microsoft.com/office/powerpoint/2010/main" val="181409343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679AD-F57D-40D9-B26C-CBBCEBC3DD0F}"/>
              </a:ext>
            </a:extLst>
          </p:cNvPr>
          <p:cNvSpPr>
            <a:spLocks noGrp="1"/>
          </p:cNvSpPr>
          <p:nvPr>
            <p:ph sz="quarter" idx="10"/>
          </p:nvPr>
        </p:nvSpPr>
        <p:spPr>
          <a:xfrm>
            <a:off x="4122738" y="1582738"/>
            <a:ext cx="2466975" cy="546753"/>
          </a:xfrm>
        </p:spPr>
        <p:txBody>
          <a:bodyPr/>
          <a:lstStyle/>
          <a:p>
            <a:pPr lvl="0"/>
            <a:r>
              <a:rPr lang="en-US" dirty="0"/>
              <a:t>Click to edit</a:t>
            </a:r>
          </a:p>
        </p:txBody>
      </p:sp>
      <p:sp>
        <p:nvSpPr>
          <p:cNvPr id="7" name="Content Placeholder 6">
            <a:extLst>
              <a:ext uri="{FF2B5EF4-FFF2-40B4-BE49-F238E27FC236}">
                <a16:creationId xmlns:a16="http://schemas.microsoft.com/office/drawing/2014/main" id="{11B20EDD-1C4B-4BE9-81DD-56E2C59CAEF6}"/>
              </a:ext>
            </a:extLst>
          </p:cNvPr>
          <p:cNvSpPr>
            <a:spLocks noGrp="1"/>
          </p:cNvSpPr>
          <p:nvPr>
            <p:ph sz="quarter" idx="11"/>
          </p:nvPr>
        </p:nvSpPr>
        <p:spPr>
          <a:xfrm>
            <a:off x="347663" y="2497138"/>
            <a:ext cx="1147762" cy="931862"/>
          </a:xfrm>
        </p:spPr>
        <p:txBody>
          <a:bodyPr/>
          <a:lstStyle/>
          <a:p>
            <a:pPr lvl="0"/>
            <a:r>
              <a:rPr lang="en-US" dirty="0"/>
              <a:t>Click to edit</a:t>
            </a:r>
          </a:p>
        </p:txBody>
      </p:sp>
      <p:sp>
        <p:nvSpPr>
          <p:cNvPr id="11" name="Content Placeholder 10">
            <a:extLst>
              <a:ext uri="{FF2B5EF4-FFF2-40B4-BE49-F238E27FC236}">
                <a16:creationId xmlns:a16="http://schemas.microsoft.com/office/drawing/2014/main" id="{4781B0E9-0031-4889-99F9-0CF975E4B315}"/>
              </a:ext>
            </a:extLst>
          </p:cNvPr>
          <p:cNvSpPr>
            <a:spLocks noGrp="1"/>
          </p:cNvSpPr>
          <p:nvPr>
            <p:ph sz="quarter" idx="12"/>
          </p:nvPr>
        </p:nvSpPr>
        <p:spPr>
          <a:xfrm>
            <a:off x="347663" y="3787775"/>
            <a:ext cx="1147762" cy="908839"/>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58B3CD24-7DD9-41AC-9F32-6C926E47C7B0}"/>
              </a:ext>
            </a:extLst>
          </p:cNvPr>
          <p:cNvSpPr>
            <a:spLocks noGrp="1"/>
          </p:cNvSpPr>
          <p:nvPr>
            <p:ph sz="quarter" idx="13"/>
          </p:nvPr>
        </p:nvSpPr>
        <p:spPr>
          <a:xfrm>
            <a:off x="1887538" y="2497138"/>
            <a:ext cx="1147762" cy="931862"/>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6C2140DA-78B0-4D05-92B9-EDD611D9C642}"/>
              </a:ext>
            </a:extLst>
          </p:cNvPr>
          <p:cNvSpPr>
            <a:spLocks noGrp="1"/>
          </p:cNvSpPr>
          <p:nvPr>
            <p:ph sz="quarter" idx="14"/>
          </p:nvPr>
        </p:nvSpPr>
        <p:spPr>
          <a:xfrm>
            <a:off x="1887538" y="3787775"/>
            <a:ext cx="971550" cy="931863"/>
          </a:xfrm>
        </p:spPr>
        <p:txBody>
          <a:bodyPr/>
          <a:lstStyle/>
          <a:p>
            <a:pPr lvl="0"/>
            <a:r>
              <a:rPr lang="en-US" dirty="0"/>
              <a:t>Click to</a:t>
            </a:r>
          </a:p>
        </p:txBody>
      </p:sp>
      <p:sp>
        <p:nvSpPr>
          <p:cNvPr id="22" name="Content Placeholder 21">
            <a:extLst>
              <a:ext uri="{FF2B5EF4-FFF2-40B4-BE49-F238E27FC236}">
                <a16:creationId xmlns:a16="http://schemas.microsoft.com/office/drawing/2014/main" id="{B444534F-FAA8-4BE8-AF57-7A9776F26F32}"/>
              </a:ext>
            </a:extLst>
          </p:cNvPr>
          <p:cNvSpPr>
            <a:spLocks noGrp="1"/>
          </p:cNvSpPr>
          <p:nvPr>
            <p:ph sz="quarter" idx="15"/>
          </p:nvPr>
        </p:nvSpPr>
        <p:spPr>
          <a:xfrm>
            <a:off x="3686175" y="2497138"/>
            <a:ext cx="1147763" cy="546753"/>
          </a:xfrm>
        </p:spPr>
        <p:txBody>
          <a:bodyPr/>
          <a:lstStyle/>
          <a:p>
            <a:pPr lvl="0"/>
            <a:r>
              <a:rPr lang="en-US" dirty="0"/>
              <a:t>Click to</a:t>
            </a:r>
          </a:p>
        </p:txBody>
      </p:sp>
      <p:sp>
        <p:nvSpPr>
          <p:cNvPr id="24" name="Content Placeholder 23">
            <a:extLst>
              <a:ext uri="{FF2B5EF4-FFF2-40B4-BE49-F238E27FC236}">
                <a16:creationId xmlns:a16="http://schemas.microsoft.com/office/drawing/2014/main" id="{A2B59901-4706-478C-A79A-3E0452F41735}"/>
              </a:ext>
            </a:extLst>
          </p:cNvPr>
          <p:cNvSpPr>
            <a:spLocks noGrp="1"/>
          </p:cNvSpPr>
          <p:nvPr>
            <p:ph sz="quarter" idx="16"/>
          </p:nvPr>
        </p:nvSpPr>
        <p:spPr>
          <a:xfrm>
            <a:off x="3686175" y="3556000"/>
            <a:ext cx="971550" cy="546753"/>
          </a:xfrm>
        </p:spPr>
        <p:txBody>
          <a:bodyPr/>
          <a:lstStyle/>
          <a:p>
            <a:pPr lvl="0"/>
            <a:r>
              <a:rPr lang="en-US" dirty="0"/>
              <a:t>Click</a:t>
            </a:r>
          </a:p>
        </p:txBody>
      </p:sp>
      <p:sp>
        <p:nvSpPr>
          <p:cNvPr id="26" name="Content Placeholder 25">
            <a:extLst>
              <a:ext uri="{FF2B5EF4-FFF2-40B4-BE49-F238E27FC236}">
                <a16:creationId xmlns:a16="http://schemas.microsoft.com/office/drawing/2014/main" id="{CB612F5E-5055-498D-B774-773C7E242772}"/>
              </a:ext>
            </a:extLst>
          </p:cNvPr>
          <p:cNvSpPr>
            <a:spLocks noGrp="1"/>
          </p:cNvSpPr>
          <p:nvPr>
            <p:ph sz="quarter" idx="17"/>
          </p:nvPr>
        </p:nvSpPr>
        <p:spPr>
          <a:xfrm>
            <a:off x="5630863" y="2497138"/>
            <a:ext cx="1147762"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5CFCCAE2-D17A-4799-BF7A-C7275B902352}"/>
              </a:ext>
            </a:extLst>
          </p:cNvPr>
          <p:cNvSpPr>
            <a:spLocks noGrp="1"/>
          </p:cNvSpPr>
          <p:nvPr>
            <p:ph sz="quarter" idx="18"/>
          </p:nvPr>
        </p:nvSpPr>
        <p:spPr>
          <a:xfrm>
            <a:off x="5630863" y="3429000"/>
            <a:ext cx="1147762" cy="546753"/>
          </a:xfrm>
        </p:spPr>
        <p:txBody>
          <a:bodyPr/>
          <a:lstStyle/>
          <a:p>
            <a:pPr lvl="0"/>
            <a:r>
              <a:rPr lang="en-US" dirty="0"/>
              <a:t>Click to</a:t>
            </a:r>
          </a:p>
        </p:txBody>
      </p:sp>
      <p:sp>
        <p:nvSpPr>
          <p:cNvPr id="32" name="Content Placeholder 31">
            <a:extLst>
              <a:ext uri="{FF2B5EF4-FFF2-40B4-BE49-F238E27FC236}">
                <a16:creationId xmlns:a16="http://schemas.microsoft.com/office/drawing/2014/main" id="{1AE60B33-CB73-49CF-BDED-2EC57BD9BA6D}"/>
              </a:ext>
            </a:extLst>
          </p:cNvPr>
          <p:cNvSpPr>
            <a:spLocks noGrp="1"/>
          </p:cNvSpPr>
          <p:nvPr>
            <p:ph sz="quarter" idx="19"/>
          </p:nvPr>
        </p:nvSpPr>
        <p:spPr>
          <a:xfrm>
            <a:off x="8026400" y="2497138"/>
            <a:ext cx="2090738" cy="546753"/>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142F2088-2AF0-4F12-91EF-B2ECD5B9AB52}"/>
              </a:ext>
            </a:extLst>
          </p:cNvPr>
          <p:cNvSpPr>
            <a:spLocks noGrp="1"/>
          </p:cNvSpPr>
          <p:nvPr>
            <p:ph sz="quarter" idx="20"/>
          </p:nvPr>
        </p:nvSpPr>
        <p:spPr>
          <a:xfrm>
            <a:off x="8026400" y="3429000"/>
            <a:ext cx="1828800" cy="546753"/>
          </a:xfrm>
        </p:spPr>
        <p:txBody>
          <a:bodyPr/>
          <a:lstStyle/>
          <a:p>
            <a:pPr lvl="0"/>
            <a:r>
              <a:rPr lang="en-US" dirty="0"/>
              <a:t>Click to edit</a:t>
            </a:r>
          </a:p>
        </p:txBody>
      </p:sp>
      <p:sp>
        <p:nvSpPr>
          <p:cNvPr id="38" name="Content Placeholder 37">
            <a:extLst>
              <a:ext uri="{FF2B5EF4-FFF2-40B4-BE49-F238E27FC236}">
                <a16:creationId xmlns:a16="http://schemas.microsoft.com/office/drawing/2014/main" id="{CC82CDCB-3DB3-4907-8EBE-F6A8AAAE1C06}"/>
              </a:ext>
            </a:extLst>
          </p:cNvPr>
          <p:cNvSpPr>
            <a:spLocks noGrp="1"/>
          </p:cNvSpPr>
          <p:nvPr>
            <p:ph sz="quarter" idx="21"/>
          </p:nvPr>
        </p:nvSpPr>
        <p:spPr>
          <a:xfrm>
            <a:off x="8026400" y="4695825"/>
            <a:ext cx="2278063" cy="546753"/>
          </a:xfrm>
        </p:spPr>
        <p:txBody>
          <a:bodyPr/>
          <a:lstStyle/>
          <a:p>
            <a:pPr lvl="0"/>
            <a:r>
              <a:rPr lang="en-US" dirty="0"/>
              <a:t>Click to edit</a:t>
            </a:r>
          </a:p>
        </p:txBody>
      </p:sp>
    </p:spTree>
    <p:extLst>
      <p:ext uri="{BB962C8B-B14F-4D97-AF65-F5344CB8AC3E}">
        <p14:creationId xmlns:p14="http://schemas.microsoft.com/office/powerpoint/2010/main" val="324072218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3DE9-8F10-4202-A440-D72A03CFBC28}"/>
              </a:ext>
            </a:extLst>
          </p:cNvPr>
          <p:cNvSpPr>
            <a:spLocks noGrp="1"/>
          </p:cNvSpPr>
          <p:nvPr>
            <p:ph sz="quarter" idx="10"/>
          </p:nvPr>
        </p:nvSpPr>
        <p:spPr>
          <a:xfrm>
            <a:off x="455613" y="1566863"/>
            <a:ext cx="1111250" cy="546753"/>
          </a:xfrm>
        </p:spPr>
        <p:txBody>
          <a:bodyPr/>
          <a:lstStyle/>
          <a:p>
            <a:pPr lvl="0"/>
            <a:r>
              <a:rPr lang="en-US" dirty="0"/>
              <a:t>Click to</a:t>
            </a:r>
          </a:p>
        </p:txBody>
      </p:sp>
      <p:sp>
        <p:nvSpPr>
          <p:cNvPr id="7" name="Content Placeholder 6">
            <a:extLst>
              <a:ext uri="{FF2B5EF4-FFF2-40B4-BE49-F238E27FC236}">
                <a16:creationId xmlns:a16="http://schemas.microsoft.com/office/drawing/2014/main" id="{5802B3D7-EA15-4C43-8E4F-F16DDC16D9E0}"/>
              </a:ext>
            </a:extLst>
          </p:cNvPr>
          <p:cNvSpPr>
            <a:spLocks noGrp="1"/>
          </p:cNvSpPr>
          <p:nvPr>
            <p:ph sz="quarter" idx="11"/>
          </p:nvPr>
        </p:nvSpPr>
        <p:spPr>
          <a:xfrm>
            <a:off x="455613" y="2278063"/>
            <a:ext cx="1330325" cy="547687"/>
          </a:xfrm>
        </p:spPr>
        <p:txBody>
          <a:bodyPr/>
          <a:lstStyle/>
          <a:p>
            <a:pPr lvl="0"/>
            <a:r>
              <a:rPr lang="en-US" dirty="0"/>
              <a:t>Click to</a:t>
            </a:r>
          </a:p>
        </p:txBody>
      </p:sp>
      <p:sp>
        <p:nvSpPr>
          <p:cNvPr id="11" name="Content Placeholder 10">
            <a:extLst>
              <a:ext uri="{FF2B5EF4-FFF2-40B4-BE49-F238E27FC236}">
                <a16:creationId xmlns:a16="http://schemas.microsoft.com/office/drawing/2014/main" id="{92016B69-E884-46E5-9DE5-D86F1F482D85}"/>
              </a:ext>
            </a:extLst>
          </p:cNvPr>
          <p:cNvSpPr>
            <a:spLocks noGrp="1"/>
          </p:cNvSpPr>
          <p:nvPr>
            <p:ph sz="quarter" idx="12"/>
          </p:nvPr>
        </p:nvSpPr>
        <p:spPr>
          <a:xfrm>
            <a:off x="319088" y="3121025"/>
            <a:ext cx="1828800" cy="546753"/>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D1CC4E6A-B24B-4687-9045-97C5F4561660}"/>
              </a:ext>
            </a:extLst>
          </p:cNvPr>
          <p:cNvSpPr>
            <a:spLocks noGrp="1"/>
          </p:cNvSpPr>
          <p:nvPr>
            <p:ph sz="quarter" idx="13"/>
          </p:nvPr>
        </p:nvSpPr>
        <p:spPr>
          <a:xfrm>
            <a:off x="319088" y="3846513"/>
            <a:ext cx="2076450" cy="546753"/>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8E5C1551-479E-4BF0-889B-4FD380A693C8}"/>
              </a:ext>
            </a:extLst>
          </p:cNvPr>
          <p:cNvSpPr>
            <a:spLocks noGrp="1"/>
          </p:cNvSpPr>
          <p:nvPr>
            <p:ph sz="quarter" idx="14"/>
          </p:nvPr>
        </p:nvSpPr>
        <p:spPr>
          <a:xfrm>
            <a:off x="2670175" y="1566863"/>
            <a:ext cx="1277938" cy="546100"/>
          </a:xfrm>
        </p:spPr>
        <p:txBody>
          <a:bodyPr/>
          <a:lstStyle/>
          <a:p>
            <a:pPr lvl="0"/>
            <a:r>
              <a:rPr lang="en-US" dirty="0"/>
              <a:t>Click to</a:t>
            </a:r>
          </a:p>
        </p:txBody>
      </p:sp>
      <p:sp>
        <p:nvSpPr>
          <p:cNvPr id="22" name="Content Placeholder 21">
            <a:extLst>
              <a:ext uri="{FF2B5EF4-FFF2-40B4-BE49-F238E27FC236}">
                <a16:creationId xmlns:a16="http://schemas.microsoft.com/office/drawing/2014/main" id="{04E0A3BD-6EC8-4B32-B8EB-A3BB9C24E8DD}"/>
              </a:ext>
            </a:extLst>
          </p:cNvPr>
          <p:cNvSpPr>
            <a:spLocks noGrp="1"/>
          </p:cNvSpPr>
          <p:nvPr>
            <p:ph sz="quarter" idx="15"/>
          </p:nvPr>
        </p:nvSpPr>
        <p:spPr>
          <a:xfrm>
            <a:off x="2670175" y="2278063"/>
            <a:ext cx="2062163" cy="546753"/>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23BDB34C-E4C3-48A9-B0B4-D2E7920590D9}"/>
              </a:ext>
            </a:extLst>
          </p:cNvPr>
          <p:cNvSpPr>
            <a:spLocks noGrp="1"/>
          </p:cNvSpPr>
          <p:nvPr>
            <p:ph sz="quarter" idx="16"/>
          </p:nvPr>
        </p:nvSpPr>
        <p:spPr>
          <a:xfrm>
            <a:off x="2670175" y="2974975"/>
            <a:ext cx="1828800"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D7E5BAB6-E9DB-4339-92FF-3E76523E08A6}"/>
              </a:ext>
            </a:extLst>
          </p:cNvPr>
          <p:cNvSpPr>
            <a:spLocks noGrp="1"/>
          </p:cNvSpPr>
          <p:nvPr>
            <p:ph sz="quarter" idx="17"/>
          </p:nvPr>
        </p:nvSpPr>
        <p:spPr>
          <a:xfrm>
            <a:off x="2670175" y="3667125"/>
            <a:ext cx="1639888" cy="546753"/>
          </a:xfrm>
        </p:spPr>
        <p:txBody>
          <a:bodyPr/>
          <a:lstStyle/>
          <a:p>
            <a:pPr lvl="0"/>
            <a:r>
              <a:rPr lang="en-US" dirty="0"/>
              <a:t>Click to</a:t>
            </a:r>
          </a:p>
        </p:txBody>
      </p:sp>
      <p:sp>
        <p:nvSpPr>
          <p:cNvPr id="28" name="Content Placeholder 27">
            <a:extLst>
              <a:ext uri="{FF2B5EF4-FFF2-40B4-BE49-F238E27FC236}">
                <a16:creationId xmlns:a16="http://schemas.microsoft.com/office/drawing/2014/main" id="{17DD3A68-0C50-4D21-A877-C972D79AD0E4}"/>
              </a:ext>
            </a:extLst>
          </p:cNvPr>
          <p:cNvSpPr>
            <a:spLocks noGrp="1"/>
          </p:cNvSpPr>
          <p:nvPr>
            <p:ph sz="quarter" idx="18"/>
          </p:nvPr>
        </p:nvSpPr>
        <p:spPr>
          <a:xfrm>
            <a:off x="5545138" y="1566863"/>
            <a:ext cx="1330325"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1ABE9600-5D4E-446D-87D4-0733F9F4A105}"/>
              </a:ext>
            </a:extLst>
          </p:cNvPr>
          <p:cNvSpPr>
            <a:spLocks noGrp="1"/>
          </p:cNvSpPr>
          <p:nvPr>
            <p:ph sz="quarter" idx="19"/>
          </p:nvPr>
        </p:nvSpPr>
        <p:spPr>
          <a:xfrm>
            <a:off x="5427663" y="2278063"/>
            <a:ext cx="2032000" cy="546753"/>
          </a:xfrm>
        </p:spPr>
        <p:txBody>
          <a:bodyPr/>
          <a:lstStyle/>
          <a:p>
            <a:pPr lvl="0"/>
            <a:r>
              <a:rPr lang="en-US" dirty="0"/>
              <a:t>Click to edit</a:t>
            </a:r>
          </a:p>
        </p:txBody>
      </p:sp>
      <p:sp>
        <p:nvSpPr>
          <p:cNvPr id="32" name="Content Placeholder 31">
            <a:extLst>
              <a:ext uri="{FF2B5EF4-FFF2-40B4-BE49-F238E27FC236}">
                <a16:creationId xmlns:a16="http://schemas.microsoft.com/office/drawing/2014/main" id="{24BE39BA-0CFF-4D66-B112-53ECBE9000D2}"/>
              </a:ext>
            </a:extLst>
          </p:cNvPr>
          <p:cNvSpPr>
            <a:spLocks noGrp="1"/>
          </p:cNvSpPr>
          <p:nvPr>
            <p:ph sz="quarter" idx="20"/>
          </p:nvPr>
        </p:nvSpPr>
        <p:spPr>
          <a:xfrm>
            <a:off x="5254625" y="3121025"/>
            <a:ext cx="2205038" cy="546753"/>
          </a:xfrm>
        </p:spPr>
        <p:txBody>
          <a:bodyPr/>
          <a:lstStyle/>
          <a:p>
            <a:pPr lvl="0"/>
            <a:r>
              <a:rPr lang="en-US" dirty="0"/>
              <a:t>Click to edit</a:t>
            </a:r>
          </a:p>
        </p:txBody>
      </p:sp>
      <p:sp>
        <p:nvSpPr>
          <p:cNvPr id="34" name="Content Placeholder 33">
            <a:extLst>
              <a:ext uri="{FF2B5EF4-FFF2-40B4-BE49-F238E27FC236}">
                <a16:creationId xmlns:a16="http://schemas.microsoft.com/office/drawing/2014/main" id="{013F5E54-59F3-43DB-8136-2C564FF52BC8}"/>
              </a:ext>
            </a:extLst>
          </p:cNvPr>
          <p:cNvSpPr>
            <a:spLocks noGrp="1"/>
          </p:cNvSpPr>
          <p:nvPr>
            <p:ph sz="quarter" idx="21"/>
          </p:nvPr>
        </p:nvSpPr>
        <p:spPr>
          <a:xfrm>
            <a:off x="5051425" y="3846513"/>
            <a:ext cx="2408238" cy="546100"/>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97D14FB7-FC7F-4515-A85D-2C41A42A78B4}"/>
              </a:ext>
            </a:extLst>
          </p:cNvPr>
          <p:cNvSpPr>
            <a:spLocks noGrp="1"/>
          </p:cNvSpPr>
          <p:nvPr>
            <p:ph sz="quarter" idx="22"/>
          </p:nvPr>
        </p:nvSpPr>
        <p:spPr>
          <a:xfrm>
            <a:off x="8882063" y="1566863"/>
            <a:ext cx="1625600" cy="546753"/>
          </a:xfrm>
        </p:spPr>
        <p:txBody>
          <a:bodyPr/>
          <a:lstStyle/>
          <a:p>
            <a:pPr lvl="0"/>
            <a:r>
              <a:rPr lang="en-US" dirty="0"/>
              <a:t>Click to</a:t>
            </a:r>
          </a:p>
        </p:txBody>
      </p:sp>
      <p:sp>
        <p:nvSpPr>
          <p:cNvPr id="38" name="Content Placeholder 37">
            <a:extLst>
              <a:ext uri="{FF2B5EF4-FFF2-40B4-BE49-F238E27FC236}">
                <a16:creationId xmlns:a16="http://schemas.microsoft.com/office/drawing/2014/main" id="{00580F40-412B-48D3-BA9A-2F30C52EC475}"/>
              </a:ext>
            </a:extLst>
          </p:cNvPr>
          <p:cNvSpPr>
            <a:spLocks noGrp="1"/>
          </p:cNvSpPr>
          <p:nvPr>
            <p:ph sz="quarter" idx="23"/>
          </p:nvPr>
        </p:nvSpPr>
        <p:spPr>
          <a:xfrm>
            <a:off x="8882063" y="2278063"/>
            <a:ext cx="2205037" cy="546753"/>
          </a:xfrm>
        </p:spPr>
        <p:txBody>
          <a:bodyPr/>
          <a:lstStyle/>
          <a:p>
            <a:pPr lvl="0"/>
            <a:r>
              <a:rPr lang="en-US" dirty="0"/>
              <a:t>Click to edit</a:t>
            </a:r>
          </a:p>
        </p:txBody>
      </p:sp>
      <p:sp>
        <p:nvSpPr>
          <p:cNvPr id="40" name="Content Placeholder 39">
            <a:extLst>
              <a:ext uri="{FF2B5EF4-FFF2-40B4-BE49-F238E27FC236}">
                <a16:creationId xmlns:a16="http://schemas.microsoft.com/office/drawing/2014/main" id="{91A0A180-7D08-4DA7-85CC-73A03F35878A}"/>
              </a:ext>
            </a:extLst>
          </p:cNvPr>
          <p:cNvSpPr>
            <a:spLocks noGrp="1"/>
          </p:cNvSpPr>
          <p:nvPr>
            <p:ph sz="quarter" idx="24"/>
          </p:nvPr>
        </p:nvSpPr>
        <p:spPr>
          <a:xfrm>
            <a:off x="8882063" y="2974975"/>
            <a:ext cx="2540000" cy="546753"/>
          </a:xfrm>
        </p:spPr>
        <p:txBody>
          <a:bodyPr/>
          <a:lstStyle/>
          <a:p>
            <a:pPr lvl="0"/>
            <a:r>
              <a:rPr lang="en-US" dirty="0"/>
              <a:t>Click to edit</a:t>
            </a:r>
          </a:p>
        </p:txBody>
      </p:sp>
      <p:sp>
        <p:nvSpPr>
          <p:cNvPr id="42" name="Content Placeholder 41">
            <a:extLst>
              <a:ext uri="{FF2B5EF4-FFF2-40B4-BE49-F238E27FC236}">
                <a16:creationId xmlns:a16="http://schemas.microsoft.com/office/drawing/2014/main" id="{2999AF34-52C3-465A-8D82-24AAC29FC2D3}"/>
              </a:ext>
            </a:extLst>
          </p:cNvPr>
          <p:cNvSpPr>
            <a:spLocks noGrp="1"/>
          </p:cNvSpPr>
          <p:nvPr>
            <p:ph sz="quarter" idx="25"/>
          </p:nvPr>
        </p:nvSpPr>
        <p:spPr>
          <a:xfrm>
            <a:off x="8766175" y="3667125"/>
            <a:ext cx="2205038" cy="546753"/>
          </a:xfrm>
        </p:spPr>
        <p:txBody>
          <a:bodyPr/>
          <a:lstStyle/>
          <a:p>
            <a:pPr lvl="0"/>
            <a:r>
              <a:rPr lang="en-US" dirty="0"/>
              <a:t>Click to edit</a:t>
            </a:r>
          </a:p>
        </p:txBody>
      </p:sp>
      <p:sp>
        <p:nvSpPr>
          <p:cNvPr id="44" name="Content Placeholder 43">
            <a:extLst>
              <a:ext uri="{FF2B5EF4-FFF2-40B4-BE49-F238E27FC236}">
                <a16:creationId xmlns:a16="http://schemas.microsoft.com/office/drawing/2014/main" id="{413B4634-9B3B-4FCF-AAD8-32FFCC292C0F}"/>
              </a:ext>
            </a:extLst>
          </p:cNvPr>
          <p:cNvSpPr>
            <a:spLocks noGrp="1"/>
          </p:cNvSpPr>
          <p:nvPr>
            <p:ph sz="quarter" idx="26"/>
          </p:nvPr>
        </p:nvSpPr>
        <p:spPr>
          <a:xfrm>
            <a:off x="2147888" y="4818063"/>
            <a:ext cx="1828800" cy="546753"/>
          </a:xfrm>
        </p:spPr>
        <p:txBody>
          <a:bodyPr/>
          <a:lstStyle/>
          <a:p>
            <a:pPr lvl="0"/>
            <a:r>
              <a:rPr lang="en-US" dirty="0"/>
              <a:t>Click to edit</a:t>
            </a:r>
          </a:p>
        </p:txBody>
      </p:sp>
      <p:sp>
        <p:nvSpPr>
          <p:cNvPr id="46" name="Content Placeholder 45">
            <a:extLst>
              <a:ext uri="{FF2B5EF4-FFF2-40B4-BE49-F238E27FC236}">
                <a16:creationId xmlns:a16="http://schemas.microsoft.com/office/drawing/2014/main" id="{40D61CE5-DDA3-4E8F-8D99-8956556478FE}"/>
              </a:ext>
            </a:extLst>
          </p:cNvPr>
          <p:cNvSpPr>
            <a:spLocks noGrp="1"/>
          </p:cNvSpPr>
          <p:nvPr>
            <p:ph sz="quarter" idx="27"/>
          </p:nvPr>
        </p:nvSpPr>
        <p:spPr>
          <a:xfrm>
            <a:off x="5051425" y="5006975"/>
            <a:ext cx="2408238" cy="546753"/>
          </a:xfrm>
        </p:spPr>
        <p:txBody>
          <a:bodyPr/>
          <a:lstStyle/>
          <a:p>
            <a:pPr lvl="0"/>
            <a:r>
              <a:rPr lang="en-US" dirty="0"/>
              <a:t>Click to edit</a:t>
            </a:r>
          </a:p>
        </p:txBody>
      </p:sp>
    </p:spTree>
    <p:extLst>
      <p:ext uri="{BB962C8B-B14F-4D97-AF65-F5344CB8AC3E}">
        <p14:creationId xmlns:p14="http://schemas.microsoft.com/office/powerpoint/2010/main" val="12026252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E84325E5-B504-4F8A-86F5-25C2858C90D4}"/>
              </a:ext>
            </a:extLst>
          </p:cNvPr>
          <p:cNvSpPr>
            <a:spLocks noGrp="1"/>
          </p:cNvSpPr>
          <p:nvPr>
            <p:ph sz="quarter" idx="18"/>
          </p:nvPr>
        </p:nvSpPr>
        <p:spPr>
          <a:xfrm>
            <a:off x="7486650" y="1428750"/>
            <a:ext cx="2852738" cy="179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7270F0E-9153-40A6-8E3F-4717DFD61252}"/>
              </a:ext>
            </a:extLst>
          </p:cNvPr>
          <p:cNvSpPr>
            <a:spLocks noGrp="1"/>
          </p:cNvSpPr>
          <p:nvPr>
            <p:ph sz="quarter" idx="19"/>
          </p:nvPr>
        </p:nvSpPr>
        <p:spPr>
          <a:xfrm>
            <a:off x="9267825" y="4794250"/>
            <a:ext cx="1951038"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3175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E203DFB8-F97D-4095-B88C-735736883495}"/>
              </a:ext>
            </a:extLst>
          </p:cNvPr>
          <p:cNvSpPr>
            <a:spLocks noGrp="1"/>
          </p:cNvSpPr>
          <p:nvPr>
            <p:ph sz="quarter" idx="10"/>
          </p:nvPr>
        </p:nvSpPr>
        <p:spPr>
          <a:xfrm>
            <a:off x="3309938" y="2090738"/>
            <a:ext cx="5283200" cy="546753"/>
          </a:xfrm>
        </p:spPr>
        <p:txBody>
          <a:bodyPr/>
          <a:lstStyle/>
          <a:p>
            <a:pPr lvl="0"/>
            <a:r>
              <a:rPr lang="en-US" dirty="0"/>
              <a:t>Click to edit Master text styles</a:t>
            </a:r>
          </a:p>
        </p:txBody>
      </p:sp>
      <p:sp>
        <p:nvSpPr>
          <p:cNvPr id="6" name="Content Placeholder 5">
            <a:extLst>
              <a:ext uri="{FF2B5EF4-FFF2-40B4-BE49-F238E27FC236}">
                <a16:creationId xmlns:a16="http://schemas.microsoft.com/office/drawing/2014/main" id="{F8320B03-3C30-4D59-B0B0-145CD19A225B}"/>
              </a:ext>
            </a:extLst>
          </p:cNvPr>
          <p:cNvSpPr>
            <a:spLocks noGrp="1"/>
          </p:cNvSpPr>
          <p:nvPr>
            <p:ph sz="quarter" idx="11"/>
          </p:nvPr>
        </p:nvSpPr>
        <p:spPr>
          <a:xfrm>
            <a:off x="3309938" y="3121025"/>
            <a:ext cx="5514975" cy="546100"/>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46074EAA-27DF-4B1F-8F79-094C714C2787}"/>
              </a:ext>
            </a:extLst>
          </p:cNvPr>
          <p:cNvSpPr>
            <a:spLocks noGrp="1"/>
          </p:cNvSpPr>
          <p:nvPr>
            <p:ph sz="quarter" idx="12"/>
          </p:nvPr>
        </p:nvSpPr>
        <p:spPr>
          <a:xfrm>
            <a:off x="3309938" y="4310063"/>
            <a:ext cx="5283200" cy="546753"/>
          </a:xfrm>
        </p:spPr>
        <p:txBody>
          <a:bodyPr/>
          <a:lstStyle/>
          <a:p>
            <a:pPr lvl="0"/>
            <a:r>
              <a:rPr lang="en-US" dirty="0"/>
              <a:t>Click to edit Master text styles</a:t>
            </a:r>
          </a:p>
        </p:txBody>
      </p:sp>
    </p:spTree>
    <p:extLst>
      <p:ext uri="{BB962C8B-B14F-4D97-AF65-F5344CB8AC3E}">
        <p14:creationId xmlns:p14="http://schemas.microsoft.com/office/powerpoint/2010/main" val="200123687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2ACC852-5D32-4DB0-8E16-E26E59B4DD77}"/>
              </a:ext>
            </a:extLst>
          </p:cNvPr>
          <p:cNvSpPr>
            <a:spLocks noGrp="1"/>
          </p:cNvSpPr>
          <p:nvPr>
            <p:ph sz="quarter" idx="10"/>
          </p:nvPr>
        </p:nvSpPr>
        <p:spPr>
          <a:xfrm>
            <a:off x="682171" y="1977826"/>
            <a:ext cx="1176338"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D86ED8C8-6033-4C0A-ACB0-2E61BE7D6786}"/>
              </a:ext>
            </a:extLst>
          </p:cNvPr>
          <p:cNvSpPr>
            <a:spLocks noGrp="1"/>
          </p:cNvSpPr>
          <p:nvPr>
            <p:ph sz="quarter" idx="11"/>
          </p:nvPr>
        </p:nvSpPr>
        <p:spPr>
          <a:xfrm>
            <a:off x="2989036" y="1977992"/>
            <a:ext cx="4616450" cy="546753"/>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396198EF-0D7C-43E0-8736-F6C0541AA806}"/>
              </a:ext>
            </a:extLst>
          </p:cNvPr>
          <p:cNvSpPr>
            <a:spLocks noGrp="1"/>
          </p:cNvSpPr>
          <p:nvPr>
            <p:ph sz="quarter" idx="12"/>
          </p:nvPr>
        </p:nvSpPr>
        <p:spPr>
          <a:xfrm>
            <a:off x="682625" y="2801938"/>
            <a:ext cx="1176338" cy="546753"/>
          </a:xfrm>
        </p:spPr>
        <p:txBody>
          <a:bodyPr/>
          <a:lstStyle/>
          <a:p>
            <a:pPr lvl="0"/>
            <a:r>
              <a:rPr lang="en-US" dirty="0"/>
              <a:t>Click to</a:t>
            </a:r>
          </a:p>
        </p:txBody>
      </p:sp>
      <p:sp>
        <p:nvSpPr>
          <p:cNvPr id="10" name="Content Placeholder 9">
            <a:extLst>
              <a:ext uri="{FF2B5EF4-FFF2-40B4-BE49-F238E27FC236}">
                <a16:creationId xmlns:a16="http://schemas.microsoft.com/office/drawing/2014/main" id="{BDEE29E6-44F8-49CA-99D1-A3D298B6FC09}"/>
              </a:ext>
            </a:extLst>
          </p:cNvPr>
          <p:cNvSpPr>
            <a:spLocks noGrp="1"/>
          </p:cNvSpPr>
          <p:nvPr>
            <p:ph sz="quarter" idx="13"/>
          </p:nvPr>
        </p:nvSpPr>
        <p:spPr>
          <a:xfrm>
            <a:off x="2859088" y="2801938"/>
            <a:ext cx="4746398" cy="546100"/>
          </a:xfrm>
        </p:spPr>
        <p:txBody>
          <a:bodyPr/>
          <a:lstStyle/>
          <a:p>
            <a:pPr lvl="0"/>
            <a:r>
              <a:rPr lang="en-US" dirty="0"/>
              <a:t>Click to edit Master text styles</a:t>
            </a:r>
          </a:p>
        </p:txBody>
      </p:sp>
      <p:sp>
        <p:nvSpPr>
          <p:cNvPr id="12" name="Content Placeholder 11">
            <a:extLst>
              <a:ext uri="{FF2B5EF4-FFF2-40B4-BE49-F238E27FC236}">
                <a16:creationId xmlns:a16="http://schemas.microsoft.com/office/drawing/2014/main" id="{55964F28-2B6E-483B-B7AC-9355CCB2B023}"/>
              </a:ext>
            </a:extLst>
          </p:cNvPr>
          <p:cNvSpPr>
            <a:spLocks noGrp="1"/>
          </p:cNvSpPr>
          <p:nvPr>
            <p:ph sz="quarter" idx="14"/>
          </p:nvPr>
        </p:nvSpPr>
        <p:spPr>
          <a:xfrm>
            <a:off x="682625" y="3730625"/>
            <a:ext cx="1176338" cy="546100"/>
          </a:xfrm>
        </p:spPr>
        <p:txBody>
          <a:bodyPr/>
          <a:lstStyle/>
          <a:p>
            <a:pPr lvl="0"/>
            <a:r>
              <a:rPr lang="en-US" dirty="0"/>
              <a:t>Click to</a:t>
            </a:r>
          </a:p>
        </p:txBody>
      </p:sp>
      <p:sp>
        <p:nvSpPr>
          <p:cNvPr id="14" name="Content Placeholder 13">
            <a:extLst>
              <a:ext uri="{FF2B5EF4-FFF2-40B4-BE49-F238E27FC236}">
                <a16:creationId xmlns:a16="http://schemas.microsoft.com/office/drawing/2014/main" id="{2F151E55-1F32-4971-8677-4E456BA49314}"/>
              </a:ext>
            </a:extLst>
          </p:cNvPr>
          <p:cNvSpPr>
            <a:spLocks noGrp="1"/>
          </p:cNvSpPr>
          <p:nvPr>
            <p:ph sz="quarter" idx="15"/>
          </p:nvPr>
        </p:nvSpPr>
        <p:spPr>
          <a:xfrm>
            <a:off x="2736057" y="3757018"/>
            <a:ext cx="4862511" cy="546100"/>
          </a:xfrm>
        </p:spPr>
        <p:txBody>
          <a:bodyPr/>
          <a:lstStyle/>
          <a:p>
            <a:pPr lvl="0"/>
            <a:r>
              <a:rPr lang="en-US" dirty="0"/>
              <a:t>Click to edit Master text styles</a:t>
            </a:r>
          </a:p>
        </p:txBody>
      </p:sp>
      <p:sp>
        <p:nvSpPr>
          <p:cNvPr id="16" name="Content Placeholder 15">
            <a:extLst>
              <a:ext uri="{FF2B5EF4-FFF2-40B4-BE49-F238E27FC236}">
                <a16:creationId xmlns:a16="http://schemas.microsoft.com/office/drawing/2014/main" id="{1175BECA-8126-42B1-A629-FB98226C54C8}"/>
              </a:ext>
            </a:extLst>
          </p:cNvPr>
          <p:cNvSpPr>
            <a:spLocks noGrp="1"/>
          </p:cNvSpPr>
          <p:nvPr>
            <p:ph sz="quarter" idx="16"/>
          </p:nvPr>
        </p:nvSpPr>
        <p:spPr>
          <a:xfrm>
            <a:off x="682625" y="4614863"/>
            <a:ext cx="1176338" cy="546100"/>
          </a:xfrm>
        </p:spPr>
        <p:txBody>
          <a:bodyPr/>
          <a:lstStyle/>
          <a:p>
            <a:pPr lvl="0"/>
            <a:r>
              <a:rPr lang="en-US" dirty="0"/>
              <a:t>Click to</a:t>
            </a:r>
          </a:p>
        </p:txBody>
      </p:sp>
      <p:sp>
        <p:nvSpPr>
          <p:cNvPr id="18" name="Content Placeholder 17">
            <a:extLst>
              <a:ext uri="{FF2B5EF4-FFF2-40B4-BE49-F238E27FC236}">
                <a16:creationId xmlns:a16="http://schemas.microsoft.com/office/drawing/2014/main" id="{1BF69D2A-7CF2-4B1B-A61A-3C5B897ADD58}"/>
              </a:ext>
            </a:extLst>
          </p:cNvPr>
          <p:cNvSpPr>
            <a:spLocks noGrp="1"/>
          </p:cNvSpPr>
          <p:nvPr>
            <p:ph sz="quarter" idx="17"/>
          </p:nvPr>
        </p:nvSpPr>
        <p:spPr>
          <a:xfrm>
            <a:off x="2859088" y="4614863"/>
            <a:ext cx="4862512" cy="546753"/>
          </a:xfrm>
        </p:spPr>
        <p:txBody>
          <a:bodyPr/>
          <a:lstStyle/>
          <a:p>
            <a:pPr lvl="0"/>
            <a:r>
              <a:rPr lang="en-US" dirty="0"/>
              <a:t>Click to edit Master text styles</a:t>
            </a:r>
          </a:p>
        </p:txBody>
      </p:sp>
    </p:spTree>
    <p:extLst>
      <p:ext uri="{BB962C8B-B14F-4D97-AF65-F5344CB8AC3E}">
        <p14:creationId xmlns:p14="http://schemas.microsoft.com/office/powerpoint/2010/main" val="67912070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147162911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3410C8DF-39E8-4D1A-9023-6FE503871AF5}"/>
              </a:ext>
            </a:extLst>
          </p:cNvPr>
          <p:cNvSpPr>
            <a:spLocks noGrp="1"/>
          </p:cNvSpPr>
          <p:nvPr>
            <p:ph sz="quarter" idx="10"/>
          </p:nvPr>
        </p:nvSpPr>
        <p:spPr>
          <a:xfrm>
            <a:off x="6373813" y="2116138"/>
            <a:ext cx="1282700"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625A5716-E820-4783-B5BB-7AB4B8E5B828}"/>
              </a:ext>
            </a:extLst>
          </p:cNvPr>
          <p:cNvSpPr>
            <a:spLocks noGrp="1"/>
          </p:cNvSpPr>
          <p:nvPr>
            <p:ph sz="quarter" idx="11"/>
          </p:nvPr>
        </p:nvSpPr>
        <p:spPr>
          <a:xfrm>
            <a:off x="8598090" y="2116138"/>
            <a:ext cx="1692085" cy="599766"/>
          </a:xfrm>
        </p:spPr>
        <p:txBody>
          <a:bodyPr/>
          <a:lstStyle/>
          <a:p>
            <a:pPr lvl="0"/>
            <a:r>
              <a:rPr lang="en-US" dirty="0"/>
              <a:t>Click to</a:t>
            </a:r>
          </a:p>
        </p:txBody>
      </p:sp>
      <p:sp>
        <p:nvSpPr>
          <p:cNvPr id="8" name="Content Placeholder 7">
            <a:extLst>
              <a:ext uri="{FF2B5EF4-FFF2-40B4-BE49-F238E27FC236}">
                <a16:creationId xmlns:a16="http://schemas.microsoft.com/office/drawing/2014/main" id="{631AB5F6-D4DA-46FC-89CC-8BB498FFE941}"/>
              </a:ext>
            </a:extLst>
          </p:cNvPr>
          <p:cNvSpPr>
            <a:spLocks noGrp="1"/>
          </p:cNvSpPr>
          <p:nvPr>
            <p:ph sz="quarter" idx="12"/>
          </p:nvPr>
        </p:nvSpPr>
        <p:spPr>
          <a:xfrm>
            <a:off x="455613" y="4013200"/>
            <a:ext cx="3938587"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18F0A01F-1E43-4C7B-AC3C-2F1CADBE8466}"/>
              </a:ext>
            </a:extLst>
          </p:cNvPr>
          <p:cNvSpPr>
            <a:spLocks noGrp="1"/>
          </p:cNvSpPr>
          <p:nvPr>
            <p:ph sz="quarter" idx="13"/>
          </p:nvPr>
        </p:nvSpPr>
        <p:spPr>
          <a:xfrm>
            <a:off x="455613" y="4803775"/>
            <a:ext cx="3692525" cy="547688"/>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B17935D-D65A-4E3C-B808-D7F51BDFFF15}"/>
              </a:ext>
            </a:extLst>
          </p:cNvPr>
          <p:cNvSpPr>
            <a:spLocks noGrp="1"/>
          </p:cNvSpPr>
          <p:nvPr>
            <p:ph sz="quarter" idx="14"/>
          </p:nvPr>
        </p:nvSpPr>
        <p:spPr>
          <a:xfrm>
            <a:off x="455613" y="5608638"/>
            <a:ext cx="4062412" cy="547687"/>
          </a:xfrm>
        </p:spPr>
        <p:txBody>
          <a:bodyPr/>
          <a:lstStyle/>
          <a:p>
            <a:pPr lvl="0"/>
            <a:r>
              <a:rPr lang="en-US" dirty="0"/>
              <a:t>Click to edit Master text styles</a:t>
            </a:r>
          </a:p>
        </p:txBody>
      </p:sp>
      <p:sp>
        <p:nvSpPr>
          <p:cNvPr id="5" name="Content Placeholder 4">
            <a:extLst>
              <a:ext uri="{FF2B5EF4-FFF2-40B4-BE49-F238E27FC236}">
                <a16:creationId xmlns:a16="http://schemas.microsoft.com/office/drawing/2014/main" id="{E77838FB-E2D2-46F0-AC93-8EBFE001CD04}"/>
              </a:ext>
            </a:extLst>
          </p:cNvPr>
          <p:cNvSpPr>
            <a:spLocks noGrp="1"/>
          </p:cNvSpPr>
          <p:nvPr>
            <p:ph sz="quarter" idx="15"/>
          </p:nvPr>
        </p:nvSpPr>
        <p:spPr>
          <a:xfrm>
            <a:off x="3468688" y="2716213"/>
            <a:ext cx="3149600" cy="166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89BEBF5-3DD6-4BCB-A39D-3E0CDFDE5C0C}"/>
              </a:ext>
            </a:extLst>
          </p:cNvPr>
          <p:cNvSpPr>
            <a:spLocks noGrp="1"/>
          </p:cNvSpPr>
          <p:nvPr>
            <p:ph sz="quarter" idx="16"/>
          </p:nvPr>
        </p:nvSpPr>
        <p:spPr>
          <a:xfrm>
            <a:off x="4926013" y="1076325"/>
            <a:ext cx="2316162" cy="86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10621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4323046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2367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84147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AD9-5AA3-483C-82C8-41D730D50859}"/>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5B687496-9C41-4AC2-ACD9-6C216163CC9B}"/>
              </a:ext>
            </a:extLst>
          </p:cNvPr>
          <p:cNvSpPr/>
          <p:nvPr userDrawn="1"/>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544688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48498199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1072921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38657162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8609886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9891081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40024856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8416389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6887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3" name="Content Placeholder 2">
            <a:extLst>
              <a:ext uri="{FF2B5EF4-FFF2-40B4-BE49-F238E27FC236}">
                <a16:creationId xmlns:a16="http://schemas.microsoft.com/office/drawing/2014/main" id="{A02B83A8-1893-4306-A71D-964384DD035C}"/>
              </a:ext>
            </a:extLst>
          </p:cNvPr>
          <p:cNvSpPr>
            <a:spLocks noGrp="1"/>
          </p:cNvSpPr>
          <p:nvPr>
            <p:ph sz="quarter" idx="10"/>
          </p:nvPr>
        </p:nvSpPr>
        <p:spPr>
          <a:xfrm>
            <a:off x="3094038" y="4618038"/>
            <a:ext cx="3290887"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F700C80B-7057-4445-B99C-BEB5F20411BF}"/>
              </a:ext>
            </a:extLst>
          </p:cNvPr>
          <p:cNvSpPr>
            <a:spLocks noGrp="1"/>
          </p:cNvSpPr>
          <p:nvPr>
            <p:ph sz="quarter" idx="11"/>
          </p:nvPr>
        </p:nvSpPr>
        <p:spPr>
          <a:xfrm>
            <a:off x="5502275" y="1143000"/>
            <a:ext cx="2408238"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C08B3-626F-4D75-B429-5185BD4C46D1}"/>
              </a:ext>
            </a:extLst>
          </p:cNvPr>
          <p:cNvSpPr>
            <a:spLocks noGrp="1"/>
          </p:cNvSpPr>
          <p:nvPr>
            <p:ph sz="quarter" idx="12"/>
          </p:nvPr>
        </p:nvSpPr>
        <p:spPr>
          <a:xfrm>
            <a:off x="6096000" y="3686175"/>
            <a:ext cx="2946400"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616A2-19D1-48BD-8A48-D8496ADDCA26}"/>
              </a:ext>
            </a:extLst>
          </p:cNvPr>
          <p:cNvSpPr>
            <a:spLocks noGrp="1"/>
          </p:cNvSpPr>
          <p:nvPr>
            <p:ph type="body" sz="quarter" idx="13"/>
          </p:nvPr>
        </p:nvSpPr>
        <p:spPr>
          <a:xfrm>
            <a:off x="9042400" y="1263650"/>
            <a:ext cx="1847850" cy="546753"/>
          </a:xfrm>
        </p:spPr>
        <p:txBody>
          <a:bodyPr/>
          <a:lstStyle/>
          <a:p>
            <a:pPr lvl="0"/>
            <a:endParaRPr lang="en-US" dirty="0"/>
          </a:p>
        </p:txBody>
      </p:sp>
    </p:spTree>
    <p:extLst>
      <p:ext uri="{BB962C8B-B14F-4D97-AF65-F5344CB8AC3E}">
        <p14:creationId xmlns:p14="http://schemas.microsoft.com/office/powerpoint/2010/main" val="209360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6328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6637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54886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4057788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3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626099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110119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53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6141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094696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215224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34063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20244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41338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140412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84848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130663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616535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9307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1161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946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4987519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83382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612743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189316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795078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143607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1430939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26047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74737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117799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17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849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7310497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815626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318795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097661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5858141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67931876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6990053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8818360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30347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4637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87723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8159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06942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EF96-0C8F-9E4B-AE83-12F8269A7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6E5C4A-44DA-6646-9BD2-B7C0A8D45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938E9-3029-5742-ADFE-4E0CF6C77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FE2A72-FE3A-FD48-8632-C4B650C16E2F}" type="datetimeFigureOut">
              <a:rPr kumimoji="0" lang="en-US" sz="1800"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2/22/2022</a:t>
            </a:fld>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F7A5BE8F-A664-4A45-80F0-40DBF8F174D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5016805D-E61A-FF4F-BD29-15ED3D00509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70BB09B-9597-1F4E-87A6-86301A047A3C}" type="slidenum">
              <a:rPr kumimoji="0" lang="en-US" sz="1800" b="0" i="0" u="none" strike="noStrike" kern="1200" cap="none" spc="0" normalizeH="0" baseline="0" noProof="0" smtClean="0">
                <a:ln>
                  <a:noFill/>
                </a:ln>
                <a:solidFill>
                  <a:srgbClr val="282828"/>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026222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image" Target="../media/image1.emf"/><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theme" Target="../theme/theme2.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8"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image" Target="../media/image50.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theme" Target="../theme/theme3.xml"/><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image" Target="../media/image80.png"/><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4.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50.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5" Type="http://schemas.openxmlformats.org/officeDocument/2006/relationships/slideLayout" Target="../slideLayouts/slideLayout260.xml"/><Relationship Id="rId19" Type="http://schemas.openxmlformats.org/officeDocument/2006/relationships/slideLayout" Target="../slideLayouts/slideLayout274.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theme" Target="../theme/theme6.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image" Target="../media/image5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theme" Target="../theme/theme7.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image" Target="../media/image8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image" Target="../media/image99.png"/><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image" Target="../media/image98.emf"/><Relationship Id="rId2" Type="http://schemas.openxmlformats.org/officeDocument/2006/relationships/slideLayout" Target="../slideLayouts/slideLayout340.xml"/><Relationship Id="rId16" Type="http://schemas.openxmlformats.org/officeDocument/2006/relationships/theme" Target="../theme/theme8.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1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60"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11923422"/>
      </p:ext>
    </p:extLst>
  </p:cSld>
  <p:clrMap bg1="lt1" tx1="dk1" bg2="lt2" tx2="dk2" accent1="accent1" accent2="accent2" accent3="accent3" accent4="accent4" accent5="accent5" accent6="accent6" hlink="hlink" folHlink="folHlink"/>
  <p:sldLayoutIdLst>
    <p:sldLayoutId id="2147485587" r:id="rId1"/>
    <p:sldLayoutId id="2147485588" r:id="rId2"/>
    <p:sldLayoutId id="2147485589" r:id="rId3"/>
    <p:sldLayoutId id="2147485590" r:id="rId4"/>
    <p:sldLayoutId id="2147485591" r:id="rId5"/>
    <p:sldLayoutId id="2147485592" r:id="rId6"/>
    <p:sldLayoutId id="2147485593" r:id="rId7"/>
    <p:sldLayoutId id="2147485594" r:id="rId8"/>
    <p:sldLayoutId id="2147485595" r:id="rId9"/>
    <p:sldLayoutId id="2147485596" r:id="rId10"/>
    <p:sldLayoutId id="2147485597" r:id="rId11"/>
    <p:sldLayoutId id="2147485598" r:id="rId12"/>
    <p:sldLayoutId id="2147485599" r:id="rId13"/>
    <p:sldLayoutId id="2147485600" r:id="rId14"/>
    <p:sldLayoutId id="2147485601" r:id="rId15"/>
    <p:sldLayoutId id="2147485602" r:id="rId16"/>
    <p:sldLayoutId id="2147485603" r:id="rId17"/>
    <p:sldLayoutId id="2147485604" r:id="rId18"/>
    <p:sldLayoutId id="2147485605" r:id="rId19"/>
    <p:sldLayoutId id="2147485606" r:id="rId20"/>
    <p:sldLayoutId id="2147485607" r:id="rId21"/>
    <p:sldLayoutId id="2147485608" r:id="rId22"/>
    <p:sldLayoutId id="2147485609" r:id="rId23"/>
    <p:sldLayoutId id="2147485610" r:id="rId24"/>
    <p:sldLayoutId id="2147485611" r:id="rId25"/>
    <p:sldLayoutId id="2147485612" r:id="rId26"/>
    <p:sldLayoutId id="2147485613" r:id="rId27"/>
    <p:sldLayoutId id="2147485614" r:id="rId28"/>
    <p:sldLayoutId id="2147485615" r:id="rId29"/>
    <p:sldLayoutId id="2147485616" r:id="rId30"/>
    <p:sldLayoutId id="2147485617" r:id="rId31"/>
    <p:sldLayoutId id="2147485618" r:id="rId32"/>
    <p:sldLayoutId id="2147485619" r:id="rId33"/>
    <p:sldLayoutId id="2147485620" r:id="rId34"/>
    <p:sldLayoutId id="2147485621" r:id="rId35"/>
    <p:sldLayoutId id="2147485622" r:id="rId36"/>
    <p:sldLayoutId id="2147485623" r:id="rId37"/>
    <p:sldLayoutId id="2147485624" r:id="rId38"/>
    <p:sldLayoutId id="2147485625" r:id="rId39"/>
    <p:sldLayoutId id="2147485626" r:id="rId40"/>
    <p:sldLayoutId id="2147485627" r:id="rId41"/>
    <p:sldLayoutId id="2147485628" r:id="rId42"/>
    <p:sldLayoutId id="2147485629" r:id="rId43"/>
    <p:sldLayoutId id="2147485630" r:id="rId44"/>
    <p:sldLayoutId id="2147485631" r:id="rId45"/>
    <p:sldLayoutId id="2147485632" r:id="rId46"/>
    <p:sldLayoutId id="2147485633" r:id="rId47"/>
    <p:sldLayoutId id="2147485634" r:id="rId48"/>
    <p:sldLayoutId id="2147485635" r:id="rId49"/>
    <p:sldLayoutId id="2147485636" r:id="rId50"/>
    <p:sldLayoutId id="2147485637" r:id="rId51"/>
    <p:sldLayoutId id="2147485638" r:id="rId52"/>
    <p:sldLayoutId id="2147485639" r:id="rId53"/>
    <p:sldLayoutId id="2147485640" r:id="rId54"/>
    <p:sldLayoutId id="2147485641" r:id="rId55"/>
    <p:sldLayoutId id="2147485642" r:id="rId56"/>
    <p:sldLayoutId id="2147485643" r:id="rId57"/>
    <p:sldLayoutId id="2147485644" r:id="rId5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992989670"/>
      </p:ext>
    </p:extLst>
  </p:cSld>
  <p:clrMap bg1="lt1" tx1="dk1" bg2="lt2" tx2="dk2" accent1="accent1" accent2="accent2" accent3="accent3" accent4="accent4" accent5="accent5" accent6="accent6" hlink="hlink" folHlink="folHlink"/>
  <p:sldLayoutIdLst>
    <p:sldLayoutId id="2147485646" r:id="rId1"/>
    <p:sldLayoutId id="2147485647" r:id="rId2"/>
    <p:sldLayoutId id="2147485648" r:id="rId3"/>
    <p:sldLayoutId id="2147485649" r:id="rId4"/>
    <p:sldLayoutId id="2147485650" r:id="rId5"/>
    <p:sldLayoutId id="2147485651" r:id="rId6"/>
    <p:sldLayoutId id="2147485652" r:id="rId7"/>
    <p:sldLayoutId id="2147485653" r:id="rId8"/>
    <p:sldLayoutId id="2147485654" r:id="rId9"/>
    <p:sldLayoutId id="2147485655" r:id="rId10"/>
    <p:sldLayoutId id="2147485656" r:id="rId11"/>
    <p:sldLayoutId id="2147485657" r:id="rId12"/>
    <p:sldLayoutId id="2147485658" r:id="rId13"/>
    <p:sldLayoutId id="2147485659" r:id="rId14"/>
    <p:sldLayoutId id="2147485660" r:id="rId15"/>
    <p:sldLayoutId id="2147485661" r:id="rId16"/>
    <p:sldLayoutId id="2147485662" r:id="rId17"/>
    <p:sldLayoutId id="2147485663" r:id="rId18"/>
    <p:sldLayoutId id="2147485664" r:id="rId19"/>
    <p:sldLayoutId id="2147485665" r:id="rId20"/>
    <p:sldLayoutId id="2147485666" r:id="rId21"/>
    <p:sldLayoutId id="2147485667" r:id="rId22"/>
    <p:sldLayoutId id="2147485668" r:id="rId23"/>
    <p:sldLayoutId id="2147485669" r:id="rId24"/>
    <p:sldLayoutId id="2147485670"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13123787"/>
      </p:ext>
    </p:extLst>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 id="2147485681" r:id="rId10"/>
    <p:sldLayoutId id="2147485682" r:id="rId11"/>
    <p:sldLayoutId id="2147485683" r:id="rId12"/>
    <p:sldLayoutId id="2147485684" r:id="rId13"/>
    <p:sldLayoutId id="2147485685" r:id="rId14"/>
    <p:sldLayoutId id="2147485686" r:id="rId1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4.xm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3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4.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35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svg"/></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cloud-adoption-framework/" TargetMode="External"/><Relationship Id="rId2" Type="http://schemas.openxmlformats.org/officeDocument/2006/relationships/notesSlide" Target="../notesSlides/notesSlide25.xml"/><Relationship Id="rId1" Type="http://schemas.openxmlformats.org/officeDocument/2006/relationships/slideLayout" Target="../slideLayouts/slideLayout324.xml"/><Relationship Id="rId6" Type="http://schemas.openxmlformats.org/officeDocument/2006/relationships/hyperlink" Target="https://docs.microsoft.com/assessments/?id=azure-architecture-review" TargetMode="External"/><Relationship Id="rId5" Type="http://schemas.openxmlformats.org/officeDocument/2006/relationships/hyperlink" Target="https://docs.microsoft.com/azure/cloud-adoption-framework/manage/" TargetMode="External"/><Relationship Id="rId4" Type="http://schemas.openxmlformats.org/officeDocument/2006/relationships/hyperlink" Target="https://docs.microsoft.com/azure/cloud-adoption-framewor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3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a:solidFill>
                  <a:srgbClr val="FFFFFF"/>
                </a:solidFill>
                <a:ea typeface="Segoe UI" pitchFamily="34" charset="0"/>
                <a:cs typeface="Segoe UI" pitchFamily="34" charset="0"/>
              </a:rPr>
              <a:t>Manage</a:t>
            </a: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Inventory and visibility</a:t>
            </a:r>
          </a:p>
        </p:txBody>
      </p:sp>
      <p:sp>
        <p:nvSpPr>
          <p:cNvPr id="3" name="Text Placeholder 2"/>
          <p:cNvSpPr>
            <a:spLocks noGrp="1"/>
          </p:cNvSpPr>
          <p:nvPr>
            <p:ph type="body" sz="quarter" idx="4294967295"/>
          </p:nvPr>
        </p:nvSpPr>
        <p:spPr>
          <a:xfrm>
            <a:off x="455996" y="1663012"/>
            <a:ext cx="6678451" cy="677108"/>
          </a:xfrm>
        </p:spPr>
        <p:txBody>
          <a:bodyPr/>
          <a:lstStyle/>
          <a:p>
            <a:r>
              <a:rPr lang="en-IN" sz="1600" spc="0">
                <a:solidFill>
                  <a:schemeClr val="tx2"/>
                </a:solidFill>
                <a:latin typeface="+mn-lt"/>
              </a:rPr>
              <a:t>Create an inventory of assets across multiple clouds, and develop deep visibility into the run state of each asset</a:t>
            </a:r>
          </a:p>
        </p:txBody>
      </p:sp>
      <p:sp>
        <p:nvSpPr>
          <p:cNvPr id="14" name="Text Placeholder 2"/>
          <p:cNvSpPr txBox="1">
            <a:spLocks/>
          </p:cNvSpPr>
          <p:nvPr/>
        </p:nvSpPr>
        <p:spPr>
          <a:xfrm>
            <a:off x="455995" y="2598490"/>
            <a:ext cx="7114385" cy="32419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Each monitoring tool has been configured with </a:t>
            </a: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proper access and scope</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for each operations team</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Each asset must be </a:t>
            </a: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inventoried and classified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towards stable operations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Centralization of logging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drives reports about change management, service health, and configuration for IT operations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Awareness and understanding of technical changes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across multiple workloads is essential for reliable operations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Understand the </a:t>
            </a:r>
            <a:r>
              <a:rPr kumimoji="0" lang="en-IN"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telemetry about the stability, performance, and operations </a:t>
            </a:r>
            <a:r>
              <a:rPr kumimoji="0" lang="en-IN"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of the workload, and the assets which support the workload</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Management baseline</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258840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Service health</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Log analytics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change tracking and inventory service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activity 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monitor for VMs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network watcher</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DNS analytics</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Rounded Corners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oundRect">
              <a:avLst>
                <a:gd name="adj" fmla="val 19415"/>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214452" y="6580208"/>
              <a:ext cx="1440000"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grpSp>
    </p:spTree>
    <p:extLst>
      <p:ext uri="{BB962C8B-B14F-4D97-AF65-F5344CB8AC3E}">
        <p14:creationId xmlns:p14="http://schemas.microsoft.com/office/powerpoint/2010/main" val="6974708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Operational compliance</a:t>
            </a:r>
          </a:p>
        </p:txBody>
      </p:sp>
      <p:sp>
        <p:nvSpPr>
          <p:cNvPr id="3" name="Text Placeholder 2"/>
          <p:cNvSpPr>
            <a:spLocks noGrp="1"/>
          </p:cNvSpPr>
          <p:nvPr>
            <p:ph type="body" sz="quarter" idx="4294967295"/>
          </p:nvPr>
        </p:nvSpPr>
        <p:spPr>
          <a:xfrm>
            <a:off x="455996" y="1436305"/>
            <a:ext cx="6678451" cy="677108"/>
          </a:xfrm>
        </p:spPr>
        <p:txBody>
          <a:bodyPr/>
          <a:lstStyle/>
          <a:p>
            <a:r>
              <a:rPr lang="en-US" sz="1600" spc="0">
                <a:solidFill>
                  <a:schemeClr val="tx2"/>
                </a:solidFill>
                <a:latin typeface="+mn-lt"/>
              </a:rPr>
              <a:t>Establish controls and processes to ensure each state is properly configured and running in a well-governed environment</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Management baseline</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1991314"/>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Primitives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update </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management service</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policy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blueprint</a:t>
            </a:r>
          </a:p>
        </p:txBody>
      </p:sp>
      <p:grpSp>
        <p:nvGrpSpPr>
          <p:cNvPr id="22" name="Group 21">
            <a:extLst>
              <a:ext uri="{FF2B5EF4-FFF2-40B4-BE49-F238E27FC236}">
                <a16:creationId xmlns:a16="http://schemas.microsoft.com/office/drawing/2014/main" id="{EF6A85FF-012B-423A-BC08-CEEC43F33BE1}"/>
              </a:ext>
            </a:extLst>
          </p:cNvPr>
          <p:cNvGrpSpPr/>
          <p:nvPr/>
        </p:nvGrpSpPr>
        <p:grpSpPr>
          <a:xfrm>
            <a:off x="8541991" y="4646844"/>
            <a:ext cx="3261856" cy="1361762"/>
            <a:chOff x="6666614" y="6334335"/>
            <a:chExt cx="3261856" cy="1361762"/>
          </a:xfrm>
        </p:grpSpPr>
        <p:sp>
          <p:nvSpPr>
            <p:cNvPr id="18" name="Rectangle: Rounded Corners 17">
              <a:extLst>
                <a:ext uri="{FF2B5EF4-FFF2-40B4-BE49-F238E27FC236}">
                  <a16:creationId xmlns:a16="http://schemas.microsoft.com/office/drawing/2014/main" id="{AA2F0350-B561-469B-A2EE-F7EB1F16536D}"/>
                </a:ext>
              </a:extLst>
            </p:cNvPr>
            <p:cNvSpPr/>
            <p:nvPr/>
          </p:nvSpPr>
          <p:spPr bwMode="auto">
            <a:xfrm>
              <a:off x="6666614" y="6334335"/>
              <a:ext cx="3261856" cy="1361762"/>
            </a:xfrm>
            <a:prstGeom prst="roundRect">
              <a:avLst>
                <a:gd name="adj" fmla="val 19415"/>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99E4D1FA-E173-4305-9CD6-E27611761FD7}"/>
                </a:ext>
              </a:extLst>
            </p:cNvPr>
            <p:cNvSpPr txBox="1"/>
            <p:nvPr/>
          </p:nvSpPr>
          <p:spPr>
            <a:xfrm>
              <a:off x="6847367" y="6799773"/>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20" name="Rounded Rectangle 19">
              <a:extLst>
                <a:ext uri="{FF2B5EF4-FFF2-40B4-BE49-F238E27FC236}">
                  <a16:creationId xmlns:a16="http://schemas.microsoft.com/office/drawing/2014/main" id="{F167128C-D9A8-43E3-9658-B4C90FD8B915}"/>
                </a:ext>
              </a:extLst>
            </p:cNvPr>
            <p:cNvSpPr/>
            <p:nvPr/>
          </p:nvSpPr>
          <p:spPr bwMode="auto">
            <a:xfrm>
              <a:off x="8148394" y="6447709"/>
              <a:ext cx="1664242"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5D7C3B7-6B31-4FB6-9C0D-51D7B4E0C90E}"/>
                </a:ext>
              </a:extLst>
            </p:cNvPr>
            <p:cNvSpPr/>
            <p:nvPr/>
          </p:nvSpPr>
          <p:spPr bwMode="auto">
            <a:xfrm>
              <a:off x="8214452" y="6580208"/>
              <a:ext cx="1440000"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grpSp>
      <p:sp>
        <p:nvSpPr>
          <p:cNvPr id="2" name="TextBox 1">
            <a:extLst>
              <a:ext uri="{FF2B5EF4-FFF2-40B4-BE49-F238E27FC236}">
                <a16:creationId xmlns:a16="http://schemas.microsoft.com/office/drawing/2014/main" id="{05580C96-EB8F-445D-B289-80F7CAED2D28}"/>
              </a:ext>
            </a:extLst>
          </p:cNvPr>
          <p:cNvSpPr txBox="1"/>
          <p:nvPr/>
        </p:nvSpPr>
        <p:spPr>
          <a:xfrm>
            <a:off x="455996" y="2299088"/>
            <a:ext cx="7526530" cy="393954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Streamline and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update management solutions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to schedule and control all required updates to be deployed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Ensure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policy enforcement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across configuration of operating systems, applications, and underlying environments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Get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automated compliance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for core services to enforce operational compliance in an environment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Effective operational compliance </a:t>
            </a:r>
            <a:r>
              <a:rPr kumimoji="0" lang="en-US" sz="1600" b="0" i="0" u="none" strike="noStrike" kern="1200" cap="none" spc="0" normalizeH="0" baseline="0" noProof="0">
                <a:ln>
                  <a:noFill/>
                </a:ln>
                <a:solidFill>
                  <a:srgbClr val="3C3C41"/>
                </a:solidFill>
                <a:effectLst/>
                <a:uLnTx/>
                <a:uFillTx/>
                <a:latin typeface="Segoe UI"/>
                <a:ea typeface="+mn-ea"/>
                <a:cs typeface="+mn-cs"/>
              </a:rPr>
              <a:t>requires consistency:</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Established </a:t>
            </a:r>
            <a:r>
              <a:rPr kumimoji="0" lang="en-US" sz="1600" b="1" i="0" u="none" strike="noStrike" kern="1200" cap="none" spc="0" normalizeH="0" baseline="0" noProof="0">
                <a:ln>
                  <a:noFill/>
                </a:ln>
                <a:solidFill>
                  <a:srgbClr val="3C3C41"/>
                </a:solidFill>
                <a:effectLst/>
                <a:uLnTx/>
                <a:uFillTx/>
                <a:latin typeface="Segoe UI"/>
                <a:ea typeface="+mn-ea"/>
                <a:cs typeface="+mn-cs"/>
              </a:rPr>
              <a:t>resource consistency </a:t>
            </a:r>
            <a:r>
              <a:rPr kumimoji="0" lang="en-US" sz="1600" b="0" i="0" u="none" strike="noStrike" kern="1200" cap="none" spc="0" normalizeH="0" baseline="0" noProof="0">
                <a:ln>
                  <a:noFill/>
                </a:ln>
                <a:solidFill>
                  <a:srgbClr val="3C3C41"/>
                </a:solidFill>
                <a:effectLst/>
                <a:uLnTx/>
                <a:uFillTx/>
                <a:latin typeface="Segoe UI"/>
                <a:ea typeface="+mn-ea"/>
                <a:cs typeface="+mn-cs"/>
              </a:rPr>
              <a:t>with resource organization and tagging</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Consistent environment</a:t>
            </a:r>
            <a:r>
              <a:rPr kumimoji="0" lang="en-US" sz="1600" b="0" i="0" u="none" strike="noStrike" kern="1200" cap="none" spc="0" normalizeH="0" baseline="0" noProof="0">
                <a:ln>
                  <a:noFill/>
                </a:ln>
                <a:solidFill>
                  <a:srgbClr val="3C3C41"/>
                </a:solidFill>
                <a:effectLst/>
                <a:uLnTx/>
                <a:uFillTx/>
                <a:latin typeface="Segoe UI"/>
                <a:ea typeface="+mn-ea"/>
                <a:cs typeface="+mn-cs"/>
              </a:rPr>
              <a:t> or </a:t>
            </a:r>
            <a:r>
              <a:rPr kumimoji="0" lang="en-US" sz="1600" b="1" i="0" u="none" strike="noStrike" kern="1200" cap="none" spc="0" normalizeH="0" baseline="0" noProof="0">
                <a:ln>
                  <a:noFill/>
                </a:ln>
                <a:solidFill>
                  <a:srgbClr val="3C3C41"/>
                </a:solidFill>
                <a:effectLst/>
                <a:uLnTx/>
                <a:uFillTx/>
                <a:latin typeface="Segoe UI"/>
                <a:ea typeface="+mn-ea"/>
                <a:cs typeface="+mn-cs"/>
              </a:rPr>
              <a:t>landing zones </a:t>
            </a:r>
            <a:r>
              <a:rPr kumimoji="0" lang="en-US" sz="1600" b="0" i="0" u="none" strike="noStrike" kern="1200" cap="none" spc="0" normalizeH="0" baseline="0" noProof="0">
                <a:ln>
                  <a:noFill/>
                </a:ln>
                <a:solidFill>
                  <a:srgbClr val="3C3C41"/>
                </a:solidFill>
                <a:effectLst/>
                <a:uLnTx/>
                <a:uFillTx/>
                <a:latin typeface="Segoe UI"/>
                <a:ea typeface="+mn-ea"/>
                <a:cs typeface="+mn-cs"/>
              </a:rPr>
              <a:t>enforced through automated tools</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Resource configuration consistency </a:t>
            </a:r>
            <a:r>
              <a:rPr kumimoji="0" lang="en-US" sz="1600" b="0" i="0" u="none" strike="noStrike" kern="1200" cap="none" spc="0" normalizeH="0" baseline="0" noProof="0">
                <a:ln>
                  <a:noFill/>
                </a:ln>
                <a:solidFill>
                  <a:srgbClr val="3C3C41"/>
                </a:solidFill>
                <a:effectLst/>
                <a:uLnTx/>
                <a:uFillTx/>
                <a:latin typeface="Segoe UI"/>
                <a:ea typeface="+mn-ea"/>
                <a:cs typeface="+mn-cs"/>
              </a:rPr>
              <a:t>with ongoing monitoring and evaluation processes</a:t>
            </a:r>
          </a:p>
          <a:p>
            <a:pPr marL="742950" marR="0" lvl="1"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Updated consistency </a:t>
            </a:r>
            <a:r>
              <a:rPr kumimoji="0" lang="en-US" sz="1600" b="0" i="0" u="none" strike="noStrike" kern="1200" cap="none" spc="0" normalizeH="0" baseline="0" noProof="0">
                <a:ln>
                  <a:noFill/>
                </a:ln>
                <a:solidFill>
                  <a:srgbClr val="3C3C41"/>
                </a:solidFill>
                <a:effectLst/>
                <a:uLnTx/>
                <a:uFillTx/>
                <a:latin typeface="Segoe UI"/>
                <a:ea typeface="+mn-ea"/>
                <a:cs typeface="+mn-cs"/>
              </a:rPr>
              <a:t>with scheduling, controlling, and automating necessary updates</a:t>
            </a:r>
          </a:p>
          <a:p>
            <a:pPr marL="731520" marR="0" lvl="2" indent="-27432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Automated remediation </a:t>
            </a:r>
            <a:r>
              <a:rPr kumimoji="0" lang="en-US" sz="1600" b="0" i="0" u="none" strike="noStrike" kern="1200" cap="none" spc="0" normalizeH="0" baseline="0" noProof="0">
                <a:ln>
                  <a:noFill/>
                </a:ln>
                <a:solidFill>
                  <a:srgbClr val="3C3C41"/>
                </a:solidFill>
                <a:effectLst/>
                <a:uLnTx/>
                <a:uFillTx/>
                <a:latin typeface="Segoe UI"/>
                <a:ea typeface="+mn-ea"/>
                <a:cs typeface="+mn-cs"/>
              </a:rPr>
              <a:t>to reduce cloud management efforts and increase user satisfaction</a:t>
            </a:r>
          </a:p>
        </p:txBody>
      </p:sp>
    </p:spTree>
    <p:extLst>
      <p:ext uri="{BB962C8B-B14F-4D97-AF65-F5344CB8AC3E}">
        <p14:creationId xmlns:p14="http://schemas.microsoft.com/office/powerpoint/2010/main" val="36947187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Protect and recover</a:t>
            </a:r>
          </a:p>
        </p:txBody>
      </p:sp>
      <p:sp>
        <p:nvSpPr>
          <p:cNvPr id="3" name="Text Placeholder 2"/>
          <p:cNvSpPr>
            <a:spLocks noGrp="1"/>
          </p:cNvSpPr>
          <p:nvPr>
            <p:ph type="body" sz="quarter" idx="4294967295"/>
          </p:nvPr>
        </p:nvSpPr>
        <p:spPr>
          <a:xfrm>
            <a:off x="455996" y="1436305"/>
            <a:ext cx="5498237" cy="677108"/>
          </a:xfrm>
        </p:spPr>
        <p:txBody>
          <a:bodyPr/>
          <a:lstStyle/>
          <a:p>
            <a:r>
              <a:rPr lang="en-US" sz="1600" spc="0">
                <a:solidFill>
                  <a:schemeClr val="tx2"/>
                </a:solidFill>
                <a:latin typeface="+mn-lt"/>
              </a:rPr>
              <a:t>Ensure all managed assets are protected and can be recovered using baseline management tooling</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Management baseline</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8740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Backup</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Site Recovery</a:t>
            </a:r>
          </a:p>
        </p:txBody>
      </p:sp>
      <p:sp>
        <p:nvSpPr>
          <p:cNvPr id="2" name="TextBox 1">
            <a:extLst>
              <a:ext uri="{FF2B5EF4-FFF2-40B4-BE49-F238E27FC236}">
                <a16:creationId xmlns:a16="http://schemas.microsoft.com/office/drawing/2014/main" id="{05580C96-EB8F-445D-B289-80F7CAED2D28}"/>
              </a:ext>
            </a:extLst>
          </p:cNvPr>
          <p:cNvSpPr txBox="1"/>
          <p:nvPr/>
        </p:nvSpPr>
        <p:spPr>
          <a:xfrm>
            <a:off x="455996" y="2299088"/>
            <a:ext cx="6933632" cy="2609945"/>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Protect and recover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business critical workloads in the cloud to anticipate and prepare for a potential workload outage</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Define plans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to back up, protect, and recover your data and VMs in Azure</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Get </a:t>
            </a: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short- and long-term backup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without the need to deploy complex on-premises backup solutions</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Replicate VMs and workloads </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to the secondary location to ensure business continuity</a:t>
            </a:r>
          </a:p>
          <a:p>
            <a:pPr marL="285750" marR="0" lvl="0"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Failover to secondary location</a:t>
            </a: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 and access apps and workloads even during outages</a:t>
            </a:r>
          </a:p>
        </p:txBody>
      </p:sp>
      <p:grpSp>
        <p:nvGrpSpPr>
          <p:cNvPr id="13" name="Group 12">
            <a:extLst>
              <a:ext uri="{FF2B5EF4-FFF2-40B4-BE49-F238E27FC236}">
                <a16:creationId xmlns:a16="http://schemas.microsoft.com/office/drawing/2014/main" id="{06DF6249-6783-4FC5-99DB-E6CF27F1644A}"/>
              </a:ext>
            </a:extLst>
          </p:cNvPr>
          <p:cNvGrpSpPr/>
          <p:nvPr/>
        </p:nvGrpSpPr>
        <p:grpSpPr>
          <a:xfrm>
            <a:off x="8541991" y="4646844"/>
            <a:ext cx="3261856" cy="1361762"/>
            <a:chOff x="6666614" y="6334335"/>
            <a:chExt cx="3261856" cy="1361762"/>
          </a:xfrm>
        </p:grpSpPr>
        <p:sp>
          <p:nvSpPr>
            <p:cNvPr id="14" name="Rectangle: Rounded Corners 13">
              <a:extLst>
                <a:ext uri="{FF2B5EF4-FFF2-40B4-BE49-F238E27FC236}">
                  <a16:creationId xmlns:a16="http://schemas.microsoft.com/office/drawing/2014/main" id="{96AA7025-1DBB-4D60-AD21-CA2154169E32}"/>
                </a:ext>
              </a:extLst>
            </p:cNvPr>
            <p:cNvSpPr/>
            <p:nvPr/>
          </p:nvSpPr>
          <p:spPr bwMode="auto">
            <a:xfrm>
              <a:off x="6666614" y="6334335"/>
              <a:ext cx="3261856" cy="1361762"/>
            </a:xfrm>
            <a:prstGeom prst="roundRect">
              <a:avLst>
                <a:gd name="adj" fmla="val 19415"/>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C7E2C7B6-A9A3-4CF0-A8B2-F8D6FE82E5E1}"/>
                </a:ext>
              </a:extLst>
            </p:cNvPr>
            <p:cNvSpPr txBox="1"/>
            <p:nvPr/>
          </p:nvSpPr>
          <p:spPr>
            <a:xfrm>
              <a:off x="6847367" y="6799773"/>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17" name="Rounded Rectangle 19">
              <a:extLst>
                <a:ext uri="{FF2B5EF4-FFF2-40B4-BE49-F238E27FC236}">
                  <a16:creationId xmlns:a16="http://schemas.microsoft.com/office/drawing/2014/main" id="{A7B59274-86F6-49F9-8325-4B3CF35420DD}"/>
                </a:ext>
              </a:extLst>
            </p:cNvPr>
            <p:cNvSpPr/>
            <p:nvPr/>
          </p:nvSpPr>
          <p:spPr bwMode="auto">
            <a:xfrm>
              <a:off x="8148394" y="6447709"/>
              <a:ext cx="1664242"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48FF97F3-D7DA-476B-B0C9-7058FAF635D1}"/>
                </a:ext>
              </a:extLst>
            </p:cNvPr>
            <p:cNvSpPr/>
            <p:nvPr/>
          </p:nvSpPr>
          <p:spPr bwMode="auto">
            <a:xfrm>
              <a:off x="8214452" y="6580208"/>
              <a:ext cx="1440000" cy="8700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grpSp>
    </p:spTree>
    <p:extLst>
      <p:ext uri="{BB962C8B-B14F-4D97-AF65-F5344CB8AC3E}">
        <p14:creationId xmlns:p14="http://schemas.microsoft.com/office/powerpoint/2010/main" val="8560609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367049" cy="5683250"/>
          </a:xfrm>
        </p:spPr>
        <p:txBody>
          <a:bodyPr/>
          <a:lstStyle/>
          <a:p>
            <a:r>
              <a:rPr lang="en-IN"/>
              <a:t>Business alignments and commitments</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Business alignment with cloud management is required to rethink commitments to operational management in partnership with </a:t>
            </a:r>
            <a:br>
              <a:rPr kumimoji="0" lang="en-IN" sz="1600" b="0" i="0" u="none" strike="noStrike" kern="1200" cap="none" spc="0" normalizeH="0" baseline="0" noProof="0">
                <a:ln>
                  <a:noFill/>
                </a:ln>
                <a:solidFill>
                  <a:srgbClr val="000000"/>
                </a:solidFill>
                <a:effectLst/>
                <a:uLnTx/>
                <a:uFillTx/>
                <a:latin typeface="Segoe UI"/>
                <a:ea typeface="+mn-ea"/>
                <a:cs typeface="+mn-cs"/>
              </a:rPr>
            </a:br>
            <a:r>
              <a:rPr kumimoji="0" lang="en-IN" sz="1600" b="0" i="0" u="none" strike="noStrike" kern="1200" cap="none" spc="0" normalizeH="0" baseline="0" noProof="0">
                <a:ln>
                  <a:noFill/>
                </a:ln>
                <a:solidFill>
                  <a:srgbClr val="000000"/>
                </a:solidFill>
                <a:effectLst/>
                <a:uLnTx/>
                <a:uFillTx/>
                <a:latin typeface="Segoe UI"/>
                <a:ea typeface="+mn-ea"/>
                <a:cs typeface="+mn-cs"/>
              </a:rPr>
              <a:t>the business.</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3"/>
            <a:ext cx="6745295" cy="2881423"/>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the criticality and relative business value of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each workload</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Establish clear performance expectations and business interruption time/value metrics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track, and report on commitments to cost and performance</a:t>
            </a:r>
          </a:p>
        </p:txBody>
      </p:sp>
    </p:spTree>
    <p:extLst>
      <p:ext uri="{BB962C8B-B14F-4D97-AF65-F5344CB8AC3E}">
        <p14:creationId xmlns:p14="http://schemas.microsoft.com/office/powerpoint/2010/main" val="15245495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42" name="Rectangle: Rounded Corners 41">
            <a:extLst>
              <a:ext uri="{FF2B5EF4-FFF2-40B4-BE49-F238E27FC236}">
                <a16:creationId xmlns:a16="http://schemas.microsoft.com/office/drawing/2014/main" id="{68C2515B-3806-477A-A26B-F42B1F4FE5FF}"/>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31FAF609-9E6E-42B7-9F86-C10A4A95D84A}"/>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6CECAEBC-7EE4-46AB-A686-396919A7EE93}"/>
              </a:ext>
            </a:extLst>
          </p:cNvPr>
          <p:cNvSpPr/>
          <p:nvPr/>
        </p:nvSpPr>
        <p:spPr bwMode="auto">
          <a:xfrm>
            <a:off x="5168850" y="3995191"/>
            <a:ext cx="3621722" cy="1947026"/>
          </a:xfrm>
          <a:prstGeom prst="roundRect">
            <a:avLst>
              <a:gd name="adj" fmla="val 9106"/>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65FD1EB0-8AED-4C2A-BFB6-3DF45238F84E}"/>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A787E870-2778-404B-80CC-18E5F84E9835}"/>
              </a:ext>
            </a:extLst>
          </p:cNvPr>
          <p:cNvSpPr txBox="1"/>
          <p:nvPr/>
        </p:nvSpPr>
        <p:spPr>
          <a:xfrm>
            <a:off x="4256508" y="1731510"/>
            <a:ext cx="239488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8" name="TextBox 47">
            <a:extLst>
              <a:ext uri="{FF2B5EF4-FFF2-40B4-BE49-F238E27FC236}">
                <a16:creationId xmlns:a16="http://schemas.microsoft.com/office/drawing/2014/main" id="{DD02C046-7BBB-49E1-9C61-85AEC25C6CF9}"/>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9" name="TextBox 48">
            <a:extLst>
              <a:ext uri="{FF2B5EF4-FFF2-40B4-BE49-F238E27FC236}">
                <a16:creationId xmlns:a16="http://schemas.microsoft.com/office/drawing/2014/main" id="{010436ED-5B85-4F4E-B29C-B095DED77BB4}"/>
              </a:ext>
            </a:extLst>
          </p:cNvPr>
          <p:cNvSpPr txBox="1"/>
          <p:nvPr/>
        </p:nvSpPr>
        <p:spPr>
          <a:xfrm>
            <a:off x="2136016" y="4316600"/>
            <a:ext cx="93134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0" name="Rounded Rectangle 19">
            <a:extLst>
              <a:ext uri="{FF2B5EF4-FFF2-40B4-BE49-F238E27FC236}">
                <a16:creationId xmlns:a16="http://schemas.microsoft.com/office/drawing/2014/main" id="{EB69DE92-E6AA-4E53-915B-8D1035FE44BA}"/>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B14E3408-E03B-4F0D-90D8-662491D16BDE}"/>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3" name="Rectangle 52">
            <a:extLst>
              <a:ext uri="{FF2B5EF4-FFF2-40B4-BE49-F238E27FC236}">
                <a16:creationId xmlns:a16="http://schemas.microsoft.com/office/drawing/2014/main" id="{8F5AF715-25CD-40CA-AB26-30D293766A42}"/>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4" name="Rectangle 53">
            <a:extLst>
              <a:ext uri="{FF2B5EF4-FFF2-40B4-BE49-F238E27FC236}">
                <a16:creationId xmlns:a16="http://schemas.microsoft.com/office/drawing/2014/main" id="{0D253C2C-DFD0-4857-A91F-10FAE35E7BDE}"/>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5" name="Rounded Rectangle 23">
            <a:extLst>
              <a:ext uri="{FF2B5EF4-FFF2-40B4-BE49-F238E27FC236}">
                <a16:creationId xmlns:a16="http://schemas.microsoft.com/office/drawing/2014/main" id="{9B60DB6E-2544-4B8B-9D33-D5E9BFB0258B}"/>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56" name="Rounded Rectangle 24">
            <a:extLst>
              <a:ext uri="{FF2B5EF4-FFF2-40B4-BE49-F238E27FC236}">
                <a16:creationId xmlns:a16="http://schemas.microsoft.com/office/drawing/2014/main" id="{1B022FD3-C5B3-410A-9602-294F836C8391}"/>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7" name="Rounded Rectangle 25">
            <a:extLst>
              <a:ext uri="{FF2B5EF4-FFF2-40B4-BE49-F238E27FC236}">
                <a16:creationId xmlns:a16="http://schemas.microsoft.com/office/drawing/2014/main" id="{302E5DA8-6A5E-4554-89CE-2CC868CC9226}"/>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8" name="Straight Arrow Connector 57">
            <a:extLst>
              <a:ext uri="{FF2B5EF4-FFF2-40B4-BE49-F238E27FC236}">
                <a16:creationId xmlns:a16="http://schemas.microsoft.com/office/drawing/2014/main" id="{3DABB990-F6E4-4A2D-9397-A45D8740814C}"/>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E1C0EED-B6FC-41DC-9B7B-FA244DBAD94B}"/>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4FE08E1-26DF-47B2-ACDB-96BA331AA167}"/>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CEEBF5-D6EE-4572-A57F-0D8FB60C3641}"/>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DC33FBB-3209-400E-B497-E28F4FBCBEBD}"/>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8" name="Oval 67">
            <a:extLst>
              <a:ext uri="{FF2B5EF4-FFF2-40B4-BE49-F238E27FC236}">
                <a16:creationId xmlns:a16="http://schemas.microsoft.com/office/drawing/2014/main" id="{782A671E-EB6E-4E2E-A878-480E23180D93}"/>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71" name="Rectangle 70">
            <a:extLst>
              <a:ext uri="{FF2B5EF4-FFF2-40B4-BE49-F238E27FC236}">
                <a16:creationId xmlns:a16="http://schemas.microsoft.com/office/drawing/2014/main" id="{08E49BC8-AF50-4E68-B27D-F94889D202F1}"/>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2" name="Oval 71">
            <a:extLst>
              <a:ext uri="{FF2B5EF4-FFF2-40B4-BE49-F238E27FC236}">
                <a16:creationId xmlns:a16="http://schemas.microsoft.com/office/drawing/2014/main" id="{F7354468-541D-4687-AA0D-A57D410667AF}"/>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73" name="Rectangle 72">
            <a:extLst>
              <a:ext uri="{FF2B5EF4-FFF2-40B4-BE49-F238E27FC236}">
                <a16:creationId xmlns:a16="http://schemas.microsoft.com/office/drawing/2014/main" id="{84A88CD9-5CFD-407F-BB4F-4667480DA37E}"/>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4" name="Oval 73">
            <a:extLst>
              <a:ext uri="{FF2B5EF4-FFF2-40B4-BE49-F238E27FC236}">
                <a16:creationId xmlns:a16="http://schemas.microsoft.com/office/drawing/2014/main" id="{04210EC2-FE80-4602-AF54-F376B3FFD800}"/>
              </a:ext>
            </a:extLst>
          </p:cNvPr>
          <p:cNvSpPr/>
          <p:nvPr/>
        </p:nvSpPr>
        <p:spPr bwMode="auto">
          <a:xfrm>
            <a:off x="8648054"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75" name="Rectangle 74">
            <a:extLst>
              <a:ext uri="{FF2B5EF4-FFF2-40B4-BE49-F238E27FC236}">
                <a16:creationId xmlns:a16="http://schemas.microsoft.com/office/drawing/2014/main" id="{E90F156B-2486-4510-B908-A1B445D9DBB8}"/>
              </a:ext>
            </a:extLst>
          </p:cNvPr>
          <p:cNvSpPr/>
          <p:nvPr/>
        </p:nvSpPr>
        <p:spPr>
          <a:xfrm>
            <a:off x="0" y="1284650"/>
            <a:ext cx="12192001" cy="51250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482716F9-1D25-41BF-A3F2-8EB193C8F840}"/>
              </a:ext>
            </a:extLst>
          </p:cNvPr>
          <p:cNvGrpSpPr/>
          <p:nvPr/>
        </p:nvGrpSpPr>
        <p:grpSpPr>
          <a:xfrm>
            <a:off x="9233672" y="1731510"/>
            <a:ext cx="2269870" cy="4323632"/>
            <a:chOff x="9233672" y="1731510"/>
            <a:chExt cx="2269870" cy="4323632"/>
          </a:xfrm>
        </p:grpSpPr>
        <p:sp>
          <p:nvSpPr>
            <p:cNvPr id="43" name="Rectangle: Rounded Corners 42">
              <a:extLst>
                <a:ext uri="{FF2B5EF4-FFF2-40B4-BE49-F238E27FC236}">
                  <a16:creationId xmlns:a16="http://schemas.microsoft.com/office/drawing/2014/main" id="{8684103D-1C1E-45A9-887C-9C5C6AA6A2D6}"/>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26">
              <a:extLst>
                <a:ext uri="{FF2B5EF4-FFF2-40B4-BE49-F238E27FC236}">
                  <a16:creationId xmlns:a16="http://schemas.microsoft.com/office/drawing/2014/main" id="{7FD62599-01B1-4B09-ACD4-D0076A2B7243}"/>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2" name="TextBox 61">
              <a:extLst>
                <a:ext uri="{FF2B5EF4-FFF2-40B4-BE49-F238E27FC236}">
                  <a16:creationId xmlns:a16="http://schemas.microsoft.com/office/drawing/2014/main" id="{C32939E7-1F6E-4FD3-8D94-793ABF981CEA}"/>
                </a:ext>
              </a:extLst>
            </p:cNvPr>
            <p:cNvSpPr txBox="1"/>
            <p:nvPr/>
          </p:nvSpPr>
          <p:spPr>
            <a:xfrm>
              <a:off x="9452633" y="1731510"/>
              <a:ext cx="16286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3" name="Rounded Rectangle 33">
              <a:extLst>
                <a:ext uri="{FF2B5EF4-FFF2-40B4-BE49-F238E27FC236}">
                  <a16:creationId xmlns:a16="http://schemas.microsoft.com/office/drawing/2014/main" id="{9C9AAA8B-91C3-4CF5-8832-94C894C79DC0}"/>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4" name="Straight Connector 63">
              <a:extLst>
                <a:ext uri="{FF2B5EF4-FFF2-40B4-BE49-F238E27FC236}">
                  <a16:creationId xmlns:a16="http://schemas.microsoft.com/office/drawing/2014/main" id="{195A0A88-A54A-451B-9D98-3587ADB692E5}"/>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ounded Rectangle 32">
              <a:extLst>
                <a:ext uri="{FF2B5EF4-FFF2-40B4-BE49-F238E27FC236}">
                  <a16:creationId xmlns:a16="http://schemas.microsoft.com/office/drawing/2014/main" id="{8DC06C36-1006-49A1-9C3A-DF8B0B02DF4C}"/>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sp>
          <p:nvSpPr>
            <p:cNvPr id="69" name="Rectangle 68">
              <a:extLst>
                <a:ext uri="{FF2B5EF4-FFF2-40B4-BE49-F238E27FC236}">
                  <a16:creationId xmlns:a16="http://schemas.microsoft.com/office/drawing/2014/main" id="{8FA17CCF-CBB8-4747-B29A-CF6C76DE18C6}"/>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70" name="Oval 69">
              <a:extLst>
                <a:ext uri="{FF2B5EF4-FFF2-40B4-BE49-F238E27FC236}">
                  <a16:creationId xmlns:a16="http://schemas.microsoft.com/office/drawing/2014/main" id="{E1AC4003-94F5-46B0-8E75-6FD22ADAB124}"/>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10008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Define business criticality</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Map workloads to business processes and rank their criticality to focus investments</a:t>
            </a:r>
          </a:p>
        </p:txBody>
      </p:sp>
      <p:sp>
        <p:nvSpPr>
          <p:cNvPr id="14" name="Text Placeholder 2"/>
          <p:cNvSpPr txBox="1">
            <a:spLocks/>
          </p:cNvSpPr>
          <p:nvPr/>
        </p:nvSpPr>
        <p:spPr>
          <a:xfrm>
            <a:off x="455995" y="2598490"/>
            <a:ext cx="7114385" cy="27392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Understand the criticality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of each workload in the IT portfolio to identify missing critical workloads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Create a criticality scale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for criticality with business and categorize them with custom criticality classifications</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Define default criticality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apply to all workloads and ensure criticality classification doesn't block your broader cloud strategy</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Use pre-defined templates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record the criticality scale, define default criticality, and provide the correct value to reflect any deviations</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Business alignment</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79714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Operations management workbook</a:t>
            </a:r>
          </a:p>
        </p:txBody>
      </p:sp>
      <p:grpSp>
        <p:nvGrpSpPr>
          <p:cNvPr id="2" name="Group 1">
            <a:extLst>
              <a:ext uri="{FF2B5EF4-FFF2-40B4-BE49-F238E27FC236}">
                <a16:creationId xmlns:a16="http://schemas.microsoft.com/office/drawing/2014/main" id="{43BAF4F6-15BA-4AAF-AB86-7B7AC4FF3D15}"/>
              </a:ext>
            </a:extLst>
          </p:cNvPr>
          <p:cNvGrpSpPr/>
          <p:nvPr/>
        </p:nvGrpSpPr>
        <p:grpSpPr>
          <a:xfrm>
            <a:off x="8997747" y="3870251"/>
            <a:ext cx="2371314" cy="1649541"/>
            <a:chOff x="8997747" y="2369566"/>
            <a:chExt cx="2371314" cy="1649541"/>
          </a:xfrm>
        </p:grpSpPr>
        <p:sp>
          <p:nvSpPr>
            <p:cNvPr id="16" name="Rounded Rectangle 26">
              <a:extLst>
                <a:ext uri="{FF2B5EF4-FFF2-40B4-BE49-F238E27FC236}">
                  <a16:creationId xmlns:a16="http://schemas.microsoft.com/office/drawing/2014/main" id="{9B5FC0C1-EE28-4756-8C04-0EF2FE25010D}"/>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17" name="TextBox 16">
              <a:extLst>
                <a:ext uri="{FF2B5EF4-FFF2-40B4-BE49-F238E27FC236}">
                  <a16:creationId xmlns:a16="http://schemas.microsoft.com/office/drawing/2014/main" id="{184DEABC-FF73-49A7-9277-08A5088BE3E4}"/>
                </a:ext>
              </a:extLst>
            </p:cNvPr>
            <p:cNvSpPr txBox="1"/>
            <p:nvPr/>
          </p:nvSpPr>
          <p:spPr>
            <a:xfrm>
              <a:off x="9241640" y="2600193"/>
              <a:ext cx="18498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23" name="Rectangle: Rounded Corners 22">
              <a:extLst>
                <a:ext uri="{FF2B5EF4-FFF2-40B4-BE49-F238E27FC236}">
                  <a16:creationId xmlns:a16="http://schemas.microsoft.com/office/drawing/2014/main" id="{B8A8E58D-B410-4469-8AF1-55B8E86DA25B}"/>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550242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Understanding business impact</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Understand the impact of potential outages to aid in evaluating return on investment for cloud management</a:t>
            </a:r>
          </a:p>
        </p:txBody>
      </p:sp>
      <p:sp>
        <p:nvSpPr>
          <p:cNvPr id="14" name="Text Placeholder 2"/>
          <p:cNvSpPr txBox="1">
            <a:spLocks/>
          </p:cNvSpPr>
          <p:nvPr/>
        </p:nvSpPr>
        <p:spPr>
          <a:xfrm>
            <a:off x="455995" y="2598490"/>
            <a:ext cx="7114385" cy="29854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Business impact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serves as a prioritization variable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when recovering systems during an outage.</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Calculate impact time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depending on the nature of workloads, from high to low frequency of workload usage</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Calculate the total business impact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more accurately with three approaches, including adjusted losses, historical losses, and complete loss calculation</a:t>
            </a:r>
          </a:p>
          <a:p>
            <a:pPr marL="274320" marR="0" lvl="0" indent="-27432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Calculate workload impact</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which must be attributed across each of the workloads</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Business alignment</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79714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Operations management workbook</a:t>
            </a:r>
          </a:p>
        </p:txBody>
      </p:sp>
      <p:grpSp>
        <p:nvGrpSpPr>
          <p:cNvPr id="12" name="Group 11">
            <a:extLst>
              <a:ext uri="{FF2B5EF4-FFF2-40B4-BE49-F238E27FC236}">
                <a16:creationId xmlns:a16="http://schemas.microsoft.com/office/drawing/2014/main" id="{05A96E2E-225C-4EEC-8572-896C19F6E909}"/>
              </a:ext>
            </a:extLst>
          </p:cNvPr>
          <p:cNvGrpSpPr/>
          <p:nvPr/>
        </p:nvGrpSpPr>
        <p:grpSpPr>
          <a:xfrm>
            <a:off x="8997747" y="3870251"/>
            <a:ext cx="2371314" cy="1649541"/>
            <a:chOff x="8997747" y="2369566"/>
            <a:chExt cx="2371314" cy="1649541"/>
          </a:xfrm>
        </p:grpSpPr>
        <p:sp>
          <p:nvSpPr>
            <p:cNvPr id="13" name="Rounded Rectangle 26">
              <a:extLst>
                <a:ext uri="{FF2B5EF4-FFF2-40B4-BE49-F238E27FC236}">
                  <a16:creationId xmlns:a16="http://schemas.microsoft.com/office/drawing/2014/main" id="{0C5899B7-CA0D-4829-A267-118967DBDC79}"/>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sp>
          <p:nvSpPr>
            <p:cNvPr id="18" name="TextBox 17">
              <a:extLst>
                <a:ext uri="{FF2B5EF4-FFF2-40B4-BE49-F238E27FC236}">
                  <a16:creationId xmlns:a16="http://schemas.microsoft.com/office/drawing/2014/main" id="{01312522-FC46-403D-8A3E-14CA802B6DA0}"/>
                </a:ext>
              </a:extLst>
            </p:cNvPr>
            <p:cNvSpPr txBox="1"/>
            <p:nvPr/>
          </p:nvSpPr>
          <p:spPr>
            <a:xfrm>
              <a:off x="9241640" y="2600193"/>
              <a:ext cx="18498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19" name="Rectangle: Rounded Corners 18">
              <a:extLst>
                <a:ext uri="{FF2B5EF4-FFF2-40B4-BE49-F238E27FC236}">
                  <a16:creationId xmlns:a16="http://schemas.microsoft.com/office/drawing/2014/main" id="{A3835637-4A3C-4457-A6D6-DE3630B35CB0}"/>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9727691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Establish business commitments</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Develop true partnerships by creating and documenting agreements with the business</a:t>
            </a:r>
          </a:p>
        </p:txBody>
      </p:sp>
      <p:sp>
        <p:nvSpPr>
          <p:cNvPr id="14" name="Text Placeholder 2"/>
          <p:cNvSpPr txBox="1">
            <a:spLocks/>
          </p:cNvSpPr>
          <p:nvPr/>
        </p:nvSpPr>
        <p:spPr>
          <a:xfrm>
            <a:off x="455995" y="2598490"/>
            <a:ext cx="7114385" cy="37343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Define business commitment by </a:t>
            </a:r>
            <a:r>
              <a:rPr kumimoji="0" lang="en-US" sz="1600" b="1"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aligning the proper level of operational management </a:t>
            </a: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at an acceptable operating cost</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Commitments to business stability</a:t>
            </a: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via technical resiliency or other SLA impacts, are a business justification decision</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Establish commitment with the business by aligning the following aspects: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IT operations prerequisites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Management responsibility</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Cloud tenancy</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Soft-cost factors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Loss avoidance ROI</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Validation of management level</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Business alignment</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79714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Operations management workbook</a:t>
            </a:r>
          </a:p>
        </p:txBody>
      </p:sp>
      <p:grpSp>
        <p:nvGrpSpPr>
          <p:cNvPr id="12" name="Group 11">
            <a:extLst>
              <a:ext uri="{FF2B5EF4-FFF2-40B4-BE49-F238E27FC236}">
                <a16:creationId xmlns:a16="http://schemas.microsoft.com/office/drawing/2014/main" id="{6C53F473-7C47-4F9C-949A-706460B6A084}"/>
              </a:ext>
            </a:extLst>
          </p:cNvPr>
          <p:cNvGrpSpPr/>
          <p:nvPr/>
        </p:nvGrpSpPr>
        <p:grpSpPr>
          <a:xfrm>
            <a:off x="8997747" y="3870251"/>
            <a:ext cx="2371314" cy="1649541"/>
            <a:chOff x="8997747" y="2369566"/>
            <a:chExt cx="2371314" cy="1649541"/>
          </a:xfrm>
        </p:grpSpPr>
        <p:sp>
          <p:nvSpPr>
            <p:cNvPr id="13" name="Rounded Rectangle 26">
              <a:extLst>
                <a:ext uri="{FF2B5EF4-FFF2-40B4-BE49-F238E27FC236}">
                  <a16:creationId xmlns:a16="http://schemas.microsoft.com/office/drawing/2014/main" id="{9A29D8B5-8A55-46A0-B4BA-20623FE5E038}"/>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Commitments</a:t>
              </a:r>
            </a:p>
          </p:txBody>
        </p:sp>
        <p:sp>
          <p:nvSpPr>
            <p:cNvPr id="18" name="TextBox 17">
              <a:extLst>
                <a:ext uri="{FF2B5EF4-FFF2-40B4-BE49-F238E27FC236}">
                  <a16:creationId xmlns:a16="http://schemas.microsoft.com/office/drawing/2014/main" id="{A894A104-D15D-4222-8A25-3567B82C1759}"/>
                </a:ext>
              </a:extLst>
            </p:cNvPr>
            <p:cNvSpPr txBox="1"/>
            <p:nvPr/>
          </p:nvSpPr>
          <p:spPr>
            <a:xfrm>
              <a:off x="9241640" y="2600193"/>
              <a:ext cx="184986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19" name="Rectangle: Rounded Corners 18">
              <a:extLst>
                <a:ext uri="{FF2B5EF4-FFF2-40B4-BE49-F238E27FC236}">
                  <a16:creationId xmlns:a16="http://schemas.microsoft.com/office/drawing/2014/main" id="{919D5EAC-197B-4862-9864-5770357EEEF6}"/>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93769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A435F92-0ED4-45FB-8B4A-DA7CF75E18FC}"/>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6" name="Title 3">
            <a:extLst>
              <a:ext uri="{FF2B5EF4-FFF2-40B4-BE49-F238E27FC236}">
                <a16:creationId xmlns:a16="http://schemas.microsoft.com/office/drawing/2014/main" id="{D4C19AB5-B8B0-4780-B7A8-E3AC746CCA84}"/>
              </a:ext>
            </a:extLst>
          </p:cNvPr>
          <p:cNvSpPr>
            <a:spLocks noGrp="1"/>
          </p:cNvSpPr>
          <p:nvPr>
            <p:ph type="title"/>
          </p:nvPr>
        </p:nvSpPr>
        <p:spPr>
          <a:xfrm>
            <a:off x="455996" y="620429"/>
            <a:ext cx="11306469" cy="403137"/>
          </a:xfrm>
        </p:spPr>
        <p:txBody>
          <a:bodyPr/>
          <a:lstStyle/>
          <a:p>
            <a:r>
              <a:rPr lang="en-IN"/>
              <a:t>Ops Management planning workbook</a:t>
            </a:r>
          </a:p>
        </p:txBody>
      </p:sp>
      <p:sp>
        <p:nvSpPr>
          <p:cNvPr id="7" name="TextBox 6">
            <a:extLst>
              <a:ext uri="{FF2B5EF4-FFF2-40B4-BE49-F238E27FC236}">
                <a16:creationId xmlns:a16="http://schemas.microsoft.com/office/drawing/2014/main" id="{49EDF4B2-61AD-4FAE-87AF-FA3118474ED9}"/>
              </a:ext>
            </a:extLst>
          </p:cNvPr>
          <p:cNvSpPr txBox="1"/>
          <p:nvPr/>
        </p:nvSpPr>
        <p:spPr>
          <a:xfrm>
            <a:off x="455996" y="1051223"/>
            <a:ext cx="8611443" cy="369332"/>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Help capture decisions that result from business alignment conversations</a:t>
            </a:r>
          </a:p>
        </p:txBody>
      </p:sp>
      <p:pic>
        <p:nvPicPr>
          <p:cNvPr id="8" name="Picture 7">
            <a:extLst>
              <a:ext uri="{FF2B5EF4-FFF2-40B4-BE49-F238E27FC236}">
                <a16:creationId xmlns:a16="http://schemas.microsoft.com/office/drawing/2014/main" id="{4BE0248E-5BD3-4CA0-BB6E-5A4EEB61C2A3}"/>
              </a:ext>
            </a:extLst>
          </p:cNvPr>
          <p:cNvPicPr>
            <a:picLocks noChangeAspect="1"/>
          </p:cNvPicPr>
          <p:nvPr/>
        </p:nvPicPr>
        <p:blipFill>
          <a:blip r:embed="rId3"/>
          <a:stretch>
            <a:fillRect/>
          </a:stretch>
        </p:blipFill>
        <p:spPr>
          <a:xfrm>
            <a:off x="1466639" y="1725409"/>
            <a:ext cx="9258722" cy="4512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a:extLst>
              <a:ext uri="{FF2B5EF4-FFF2-40B4-BE49-F238E27FC236}">
                <a16:creationId xmlns:a16="http://schemas.microsoft.com/office/drawing/2014/main" id="{0CB30C2A-E14B-4689-A534-BF01BF95EF9D}"/>
              </a:ext>
            </a:extLst>
          </p:cNvPr>
          <p:cNvSpPr/>
          <p:nvPr/>
        </p:nvSpPr>
        <p:spPr bwMode="auto">
          <a:xfrm>
            <a:off x="2254138" y="2569879"/>
            <a:ext cx="228600" cy="228600"/>
          </a:xfrm>
          <a:prstGeom prst="ellipse">
            <a:avLst/>
          </a:prstGeom>
          <a:solidFill>
            <a:srgbClr val="7030A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1" name="Oval 10">
            <a:extLst>
              <a:ext uri="{FF2B5EF4-FFF2-40B4-BE49-F238E27FC236}">
                <a16:creationId xmlns:a16="http://schemas.microsoft.com/office/drawing/2014/main" id="{E78DBD1B-526B-4E63-BAA0-D833EDC7709C}"/>
              </a:ext>
            </a:extLst>
          </p:cNvPr>
          <p:cNvSpPr/>
          <p:nvPr/>
        </p:nvSpPr>
        <p:spPr bwMode="auto">
          <a:xfrm>
            <a:off x="2254138" y="3309786"/>
            <a:ext cx="228600" cy="228600"/>
          </a:xfrm>
          <a:prstGeom prst="ellipse">
            <a:avLst/>
          </a:prstGeom>
          <a:solidFill>
            <a:srgbClr val="7030A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12" name="Oval 11">
            <a:extLst>
              <a:ext uri="{FF2B5EF4-FFF2-40B4-BE49-F238E27FC236}">
                <a16:creationId xmlns:a16="http://schemas.microsoft.com/office/drawing/2014/main" id="{163243CE-BB07-4E96-A683-3C9083A547CD}"/>
              </a:ext>
            </a:extLst>
          </p:cNvPr>
          <p:cNvSpPr/>
          <p:nvPr/>
        </p:nvSpPr>
        <p:spPr bwMode="auto">
          <a:xfrm>
            <a:off x="2254138" y="4862578"/>
            <a:ext cx="228600" cy="228600"/>
          </a:xfrm>
          <a:prstGeom prst="ellipse">
            <a:avLst/>
          </a:prstGeom>
          <a:solidFill>
            <a:srgbClr val="7030A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Tree>
    <p:extLst>
      <p:ext uri="{BB962C8B-B14F-4D97-AF65-F5344CB8AC3E}">
        <p14:creationId xmlns:p14="http://schemas.microsoft.com/office/powerpoint/2010/main" val="30537868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32" name="Rectangle: Rounded Corners 31">
            <a:extLst>
              <a:ext uri="{FF2B5EF4-FFF2-40B4-BE49-F238E27FC236}">
                <a16:creationId xmlns:a16="http://schemas.microsoft.com/office/drawing/2014/main" id="{F8C188CE-56F3-4EDF-BDAF-1AE8BC4FC6FD}"/>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AA142500-7B52-461B-B677-0FFC2413BF52}"/>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E6A54016-D05C-486A-9888-126AC7BA67D3}"/>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1FB67C9B-D1BC-469D-A555-37DF9EC21E70}"/>
              </a:ext>
            </a:extLst>
          </p:cNvPr>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4" name="TextBox 43">
            <a:extLst>
              <a:ext uri="{FF2B5EF4-FFF2-40B4-BE49-F238E27FC236}">
                <a16:creationId xmlns:a16="http://schemas.microsoft.com/office/drawing/2014/main" id="{22A93B45-9997-4841-90AA-64D1CBD681EE}"/>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8" name="Rounded Rectangle 19">
            <a:extLst>
              <a:ext uri="{FF2B5EF4-FFF2-40B4-BE49-F238E27FC236}">
                <a16:creationId xmlns:a16="http://schemas.microsoft.com/office/drawing/2014/main" id="{F0D75B59-A7BA-492E-8986-0C4EE0383BE4}"/>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F0D9158-542A-4536-B0F8-39A86D0C6CB6}"/>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0" name="Rectangle 49">
            <a:extLst>
              <a:ext uri="{FF2B5EF4-FFF2-40B4-BE49-F238E27FC236}">
                <a16:creationId xmlns:a16="http://schemas.microsoft.com/office/drawing/2014/main" id="{152C0F28-9A70-4589-93ED-6B05215E3603}"/>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F0B7AEFD-83F7-45D9-BF95-0A5F1266AEF5}"/>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9" name="Rounded Rectangle 26">
            <a:extLst>
              <a:ext uri="{FF2B5EF4-FFF2-40B4-BE49-F238E27FC236}">
                <a16:creationId xmlns:a16="http://schemas.microsoft.com/office/drawing/2014/main" id="{54B3B4AA-B5F2-444E-8DCB-3CFC0C343D83}"/>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E6AA9A88-9D9D-434E-B9D4-2233D3042545}"/>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F74EAF3A-39FC-4F7B-8344-2AF0DAF21132}"/>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3487A452-8AF0-4729-AC0B-9B430E1F3147}"/>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53DFFDC7-E245-4CAE-90E7-D29739F161B0}"/>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B9F142C5-9976-421F-968E-21A00D66FB1F}"/>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BB079BE-4582-4DFC-9F59-1AC5BD054290}"/>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8DF36411-103C-442E-920C-73E27950F8E2}"/>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67" name="Rectangle 66">
            <a:extLst>
              <a:ext uri="{FF2B5EF4-FFF2-40B4-BE49-F238E27FC236}">
                <a16:creationId xmlns:a16="http://schemas.microsoft.com/office/drawing/2014/main" id="{542F8297-FB0F-424B-8023-52899554148A}"/>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E6AC54BF-29AA-426C-8794-FEF4A794E260}"/>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73" name="Rectangle 72">
            <a:extLst>
              <a:ext uri="{FF2B5EF4-FFF2-40B4-BE49-F238E27FC236}">
                <a16:creationId xmlns:a16="http://schemas.microsoft.com/office/drawing/2014/main" id="{D60088D9-F2FF-4983-93B1-C459D0A7FB2C}"/>
              </a:ext>
            </a:extLst>
          </p:cNvPr>
          <p:cNvSpPr/>
          <p:nvPr/>
        </p:nvSpPr>
        <p:spPr>
          <a:xfrm>
            <a:off x="-14609"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B25CAA-D1FE-4854-A467-52BBBF14B3BD}"/>
              </a:ext>
            </a:extLst>
          </p:cNvPr>
          <p:cNvGrpSpPr/>
          <p:nvPr/>
        </p:nvGrpSpPr>
        <p:grpSpPr>
          <a:xfrm>
            <a:off x="2136016" y="3578170"/>
            <a:ext cx="3662490" cy="2476972"/>
            <a:chOff x="2136016" y="3578170"/>
            <a:chExt cx="3662490" cy="2476972"/>
          </a:xfrm>
        </p:grpSpPr>
        <p:cxnSp>
          <p:nvCxnSpPr>
            <p:cNvPr id="56" name="Straight Arrow Connector 55">
              <a:extLst>
                <a:ext uri="{FF2B5EF4-FFF2-40B4-BE49-F238E27FC236}">
                  <a16:creationId xmlns:a16="http://schemas.microsoft.com/office/drawing/2014/main" id="{0288F28A-9A28-486B-8FE1-B8E8CEC71686}"/>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4A06AAB-0739-432C-B656-E04B602EDB89}"/>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4EE40C12-9FF9-4642-83FE-EC65DE3C5357}"/>
                </a:ext>
              </a:extLst>
            </p:cNvPr>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3" name="Rounded Rectangle 23">
              <a:extLst>
                <a:ext uri="{FF2B5EF4-FFF2-40B4-BE49-F238E27FC236}">
                  <a16:creationId xmlns:a16="http://schemas.microsoft.com/office/drawing/2014/main" id="{63E76BFF-B491-416C-B4B6-9FAD54AC4986}"/>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69" name="Rectangle 68">
              <a:extLst>
                <a:ext uri="{FF2B5EF4-FFF2-40B4-BE49-F238E27FC236}">
                  <a16:creationId xmlns:a16="http://schemas.microsoft.com/office/drawing/2014/main" id="{BBC82B9F-9485-442D-885C-8C7DCC446030}"/>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183ECA98-B666-48EB-A711-04E6AB356DFB}"/>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sp>
        <p:nvSpPr>
          <p:cNvPr id="41" name="Rectangle: Rounded Corners 40">
            <a:extLst>
              <a:ext uri="{FF2B5EF4-FFF2-40B4-BE49-F238E27FC236}">
                <a16:creationId xmlns:a16="http://schemas.microsoft.com/office/drawing/2014/main" id="{54AE46A5-B2CD-4978-948D-C182D983799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ounded Rectangle 24">
            <a:extLst>
              <a:ext uri="{FF2B5EF4-FFF2-40B4-BE49-F238E27FC236}">
                <a16:creationId xmlns:a16="http://schemas.microsoft.com/office/drawing/2014/main" id="{AEC19469-8428-42D9-99C6-ED1D6490921F}"/>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5" name="Rounded Rectangle 25">
            <a:extLst>
              <a:ext uri="{FF2B5EF4-FFF2-40B4-BE49-F238E27FC236}">
                <a16:creationId xmlns:a16="http://schemas.microsoft.com/office/drawing/2014/main" id="{550C0A3A-2846-43F8-8A20-4040E8AA9FF2}"/>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sp>
        <p:nvSpPr>
          <p:cNvPr id="71" name="Rectangle 70">
            <a:extLst>
              <a:ext uri="{FF2B5EF4-FFF2-40B4-BE49-F238E27FC236}">
                <a16:creationId xmlns:a16="http://schemas.microsoft.com/office/drawing/2014/main" id="{C297F9D1-290B-492E-8A16-3E4FF357F73F}"/>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747FA372-B67B-4BAF-9AD6-2F022CFAACEE}"/>
              </a:ext>
            </a:extLst>
          </p:cNvPr>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cxnSp>
        <p:nvCxnSpPr>
          <p:cNvPr id="57" name="Straight Arrow Connector 56">
            <a:extLst>
              <a:ext uri="{FF2B5EF4-FFF2-40B4-BE49-F238E27FC236}">
                <a16:creationId xmlns:a16="http://schemas.microsoft.com/office/drawing/2014/main" id="{4D548033-3432-446C-894C-1CE034434933}"/>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774950-FBFA-4928-A64F-CBEA6C44AD89}"/>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74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367049" cy="5683250"/>
          </a:xfrm>
        </p:spPr>
        <p:txBody>
          <a:bodyPr/>
          <a:lstStyle/>
          <a:p>
            <a:r>
              <a:rPr lang="en-IN"/>
              <a:t>Enhance management baseline</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Outline a minimum viable product (MVP) for cloud management services, referred to as a management baseline, and add common improvements to the baseline.</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4"/>
            <a:ext cx="6745295" cy="2477386"/>
          </a:xfrm>
          <a:prstGeom prst="roundRect">
            <a:avLst>
              <a:gd name="adj" fmla="val 23657"/>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 addition to management baseline, improve business commitments with enhanced management baseline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 uptime and decrease recovery times for the entire portfolio of workloads with cloud-native tools </a:t>
            </a:r>
          </a:p>
        </p:txBody>
      </p:sp>
    </p:spTree>
    <p:extLst>
      <p:ext uri="{BB962C8B-B14F-4D97-AF65-F5344CB8AC3E}">
        <p14:creationId xmlns:p14="http://schemas.microsoft.com/office/powerpoint/2010/main" val="13639741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32" name="Rectangle: Rounded Corners 31">
            <a:extLst>
              <a:ext uri="{FF2B5EF4-FFF2-40B4-BE49-F238E27FC236}">
                <a16:creationId xmlns:a16="http://schemas.microsoft.com/office/drawing/2014/main" id="{F8C188CE-56F3-4EDF-BDAF-1AE8BC4FC6FD}"/>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AA142500-7B52-461B-B677-0FFC2413BF52}"/>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54AE46A5-B2CD-4978-948D-C182D983799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E6A54016-D05C-486A-9888-126AC7BA67D3}"/>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1FB67C9B-D1BC-469D-A555-37DF9EC21E70}"/>
              </a:ext>
            </a:extLst>
          </p:cNvPr>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4" name="TextBox 43">
            <a:extLst>
              <a:ext uri="{FF2B5EF4-FFF2-40B4-BE49-F238E27FC236}">
                <a16:creationId xmlns:a16="http://schemas.microsoft.com/office/drawing/2014/main" id="{22A93B45-9997-4841-90AA-64D1CBD681EE}"/>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8" name="Rounded Rectangle 19">
            <a:extLst>
              <a:ext uri="{FF2B5EF4-FFF2-40B4-BE49-F238E27FC236}">
                <a16:creationId xmlns:a16="http://schemas.microsoft.com/office/drawing/2014/main" id="{F0D75B59-A7BA-492E-8986-0C4EE0383BE4}"/>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F0D9158-542A-4536-B0F8-39A86D0C6CB6}"/>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50" name="Rectangle 49">
            <a:extLst>
              <a:ext uri="{FF2B5EF4-FFF2-40B4-BE49-F238E27FC236}">
                <a16:creationId xmlns:a16="http://schemas.microsoft.com/office/drawing/2014/main" id="{152C0F28-9A70-4589-93ED-6B05215E3603}"/>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F0B7AEFD-83F7-45D9-BF95-0A5F1266AEF5}"/>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4" name="Rounded Rectangle 24">
            <a:extLst>
              <a:ext uri="{FF2B5EF4-FFF2-40B4-BE49-F238E27FC236}">
                <a16:creationId xmlns:a16="http://schemas.microsoft.com/office/drawing/2014/main" id="{AEC19469-8428-42D9-99C6-ED1D6490921F}"/>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5" name="Rounded Rectangle 25">
            <a:extLst>
              <a:ext uri="{FF2B5EF4-FFF2-40B4-BE49-F238E27FC236}">
                <a16:creationId xmlns:a16="http://schemas.microsoft.com/office/drawing/2014/main" id="{550C0A3A-2846-43F8-8A20-4040E8AA9FF2}"/>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7" name="Straight Arrow Connector 56">
            <a:extLst>
              <a:ext uri="{FF2B5EF4-FFF2-40B4-BE49-F238E27FC236}">
                <a16:creationId xmlns:a16="http://schemas.microsoft.com/office/drawing/2014/main" id="{4D548033-3432-446C-894C-1CE034434933}"/>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774950-FBFA-4928-A64F-CBEA6C44AD89}"/>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26">
            <a:extLst>
              <a:ext uri="{FF2B5EF4-FFF2-40B4-BE49-F238E27FC236}">
                <a16:creationId xmlns:a16="http://schemas.microsoft.com/office/drawing/2014/main" id="{54B3B4AA-B5F2-444E-8DCB-3CFC0C343D83}"/>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E6AA9A88-9D9D-434E-B9D4-2233D3042545}"/>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F74EAF3A-39FC-4F7B-8344-2AF0DAF21132}"/>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3487A452-8AF0-4729-AC0B-9B430E1F3147}"/>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53DFFDC7-E245-4CAE-90E7-D29739F161B0}"/>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B9F142C5-9976-421F-968E-21A00D66FB1F}"/>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BB079BE-4582-4DFC-9F59-1AC5BD054290}"/>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8DF36411-103C-442E-920C-73E27950F8E2}"/>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67" name="Rectangle 66">
            <a:extLst>
              <a:ext uri="{FF2B5EF4-FFF2-40B4-BE49-F238E27FC236}">
                <a16:creationId xmlns:a16="http://schemas.microsoft.com/office/drawing/2014/main" id="{542F8297-FB0F-424B-8023-52899554148A}"/>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E6AC54BF-29AA-426C-8794-FEF4A794E260}"/>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71" name="Rectangle 70">
            <a:extLst>
              <a:ext uri="{FF2B5EF4-FFF2-40B4-BE49-F238E27FC236}">
                <a16:creationId xmlns:a16="http://schemas.microsoft.com/office/drawing/2014/main" id="{C297F9D1-290B-492E-8A16-3E4FF357F73F}"/>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747FA372-B67B-4BAF-9AD6-2F022CFAACEE}"/>
              </a:ext>
            </a:extLst>
          </p:cNvPr>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73" name="Rectangle 72">
            <a:extLst>
              <a:ext uri="{FF2B5EF4-FFF2-40B4-BE49-F238E27FC236}">
                <a16:creationId xmlns:a16="http://schemas.microsoft.com/office/drawing/2014/main" id="{D60088D9-F2FF-4983-93B1-C459D0A7FB2C}"/>
              </a:ext>
            </a:extLst>
          </p:cNvPr>
          <p:cNvSpPr/>
          <p:nvPr/>
        </p:nvSpPr>
        <p:spPr>
          <a:xfrm>
            <a:off x="0" y="1145219"/>
            <a:ext cx="12192000" cy="571278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B25CAA-D1FE-4854-A467-52BBBF14B3BD}"/>
              </a:ext>
            </a:extLst>
          </p:cNvPr>
          <p:cNvGrpSpPr/>
          <p:nvPr/>
        </p:nvGrpSpPr>
        <p:grpSpPr>
          <a:xfrm>
            <a:off x="2136016" y="3578170"/>
            <a:ext cx="3662490" cy="2476972"/>
            <a:chOff x="2136016" y="3578170"/>
            <a:chExt cx="3662490" cy="2476972"/>
          </a:xfrm>
        </p:grpSpPr>
        <p:cxnSp>
          <p:nvCxnSpPr>
            <p:cNvPr id="56" name="Straight Arrow Connector 55">
              <a:extLst>
                <a:ext uri="{FF2B5EF4-FFF2-40B4-BE49-F238E27FC236}">
                  <a16:creationId xmlns:a16="http://schemas.microsoft.com/office/drawing/2014/main" id="{0288F28A-9A28-486B-8FE1-B8E8CEC71686}"/>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4A06AAB-0739-432C-B656-E04B602EDB89}"/>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4EE40C12-9FF9-4642-83FE-EC65DE3C5357}"/>
                </a:ext>
              </a:extLst>
            </p:cNvPr>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53" name="Rounded Rectangle 23">
              <a:extLst>
                <a:ext uri="{FF2B5EF4-FFF2-40B4-BE49-F238E27FC236}">
                  <a16:creationId xmlns:a16="http://schemas.microsoft.com/office/drawing/2014/main" id="{63E76BFF-B491-416C-B4B6-9FAD54AC4986}"/>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69" name="Rectangle 68">
              <a:extLst>
                <a:ext uri="{FF2B5EF4-FFF2-40B4-BE49-F238E27FC236}">
                  <a16:creationId xmlns:a16="http://schemas.microsoft.com/office/drawing/2014/main" id="{BBC82B9F-9485-442D-885C-8C7DCC446030}"/>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183ECA98-B666-48EB-A711-04E6AB356DFB}"/>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1420517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Enhanced baseline</a:t>
            </a:r>
          </a:p>
        </p:txBody>
      </p:sp>
      <p:sp>
        <p:nvSpPr>
          <p:cNvPr id="3" name="Text Placeholder 2"/>
          <p:cNvSpPr>
            <a:spLocks noGrp="1"/>
          </p:cNvSpPr>
          <p:nvPr>
            <p:ph type="body" sz="quarter" idx="4294967295"/>
          </p:nvPr>
        </p:nvSpPr>
        <p:spPr>
          <a:xfrm>
            <a:off x="455996" y="1663012"/>
            <a:ext cx="7114384" cy="677108"/>
          </a:xfrm>
        </p:spPr>
        <p:txBody>
          <a:bodyPr/>
          <a:lstStyle/>
          <a:p>
            <a:r>
              <a:rPr lang="en-US" sz="1600" spc="0">
                <a:solidFill>
                  <a:schemeClr val="tx2"/>
                </a:solidFill>
                <a:latin typeface="+mn-lt"/>
              </a:rPr>
              <a:t>Evaluate common additions to the baseline that might meet business needs</a:t>
            </a:r>
          </a:p>
        </p:txBody>
      </p:sp>
      <p:sp>
        <p:nvSpPr>
          <p:cNvPr id="14" name="Text Placeholder 2"/>
          <p:cNvSpPr txBox="1">
            <a:spLocks/>
          </p:cNvSpPr>
          <p:nvPr/>
        </p:nvSpPr>
        <p:spPr>
          <a:xfrm>
            <a:off x="455995" y="2340120"/>
            <a:ext cx="7114385" cy="39805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Use enhanced management baseline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cloud-native operations tools and processes to extend the business commitment</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 number of mission-critical workloads might require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enhancements to the management baseline for better commitment</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Enhanced baseline can be enabled to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perform advanced management operations and processes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such as: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Service change tracking </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ITSM integration</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Operations automation</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Multi-cloud operations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Guest automation</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Breach notification</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Advanced operations</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273305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Resource Graph</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IT Service Management Connector</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 Hybrid Runbook Worker</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Desired State Configuration (DSC)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Security Center</a:t>
            </a:r>
          </a:p>
        </p:txBody>
      </p:sp>
      <p:sp>
        <p:nvSpPr>
          <p:cNvPr id="18" name="TextBox 17">
            <a:extLst>
              <a:ext uri="{FF2B5EF4-FFF2-40B4-BE49-F238E27FC236}">
                <a16:creationId xmlns:a16="http://schemas.microsoft.com/office/drawing/2014/main" id="{2BC51E1A-4249-4A29-B150-837D16F7B17A}"/>
              </a:ext>
            </a:extLst>
          </p:cNvPr>
          <p:cNvSpPr txBox="1"/>
          <p:nvPr/>
        </p:nvSpPr>
        <p:spPr>
          <a:xfrm>
            <a:off x="8799247" y="5058785"/>
            <a:ext cx="800668"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19" name="Rounded Rectangle 23">
            <a:extLst>
              <a:ext uri="{FF2B5EF4-FFF2-40B4-BE49-F238E27FC236}">
                <a16:creationId xmlns:a16="http://schemas.microsoft.com/office/drawing/2014/main" id="{39F38B6A-6544-4E1C-BE5A-5BA2DC86BDFA}"/>
              </a:ext>
            </a:extLst>
          </p:cNvPr>
          <p:cNvSpPr/>
          <p:nvPr/>
        </p:nvSpPr>
        <p:spPr bwMode="auto">
          <a:xfrm>
            <a:off x="9994581" y="4842228"/>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11" name="Rectangle: Rounded Corners 10">
            <a:extLst>
              <a:ext uri="{FF2B5EF4-FFF2-40B4-BE49-F238E27FC236}">
                <a16:creationId xmlns:a16="http://schemas.microsoft.com/office/drawing/2014/main" id="{241E8089-12BB-43B3-BC1F-29C8E3E0615D}"/>
              </a:ext>
            </a:extLst>
          </p:cNvPr>
          <p:cNvSpPr/>
          <p:nvPr/>
        </p:nvSpPr>
        <p:spPr bwMode="auto">
          <a:xfrm>
            <a:off x="8654902" y="4727239"/>
            <a:ext cx="3081103" cy="1093978"/>
          </a:xfrm>
          <a:prstGeom prst="roundRect">
            <a:avLst>
              <a:gd name="adj" fmla="val 1830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34938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585788"/>
            <a:ext cx="3367049" cy="5683250"/>
          </a:xfrm>
        </p:spPr>
        <p:txBody>
          <a:bodyPr/>
          <a:lstStyle/>
          <a:p>
            <a:r>
              <a:rPr lang="en-IN"/>
              <a:t>Advanced operations and design principles</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Management specialization is required to improve the design of common systems (platforms) or specific workloads to effectively minimize interruptions.</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3"/>
            <a:ext cx="6745295" cy="2700669"/>
          </a:xfrm>
          <a:prstGeom prst="roundRect">
            <a:avLst>
              <a:gd name="adj" fmla="val 21629"/>
            </a:avLst>
          </a:prstGeom>
          <a:noFill/>
          <a:ln w="1905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 the resiliency and design of business workloads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Detect trends and provide automated remediation</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repeatable solutions to minimize maintenance overhead</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 advanced monitoring tools to discover incremental improvements</a:t>
            </a:r>
          </a:p>
        </p:txBody>
      </p:sp>
    </p:spTree>
    <p:extLst>
      <p:ext uri="{BB962C8B-B14F-4D97-AF65-F5344CB8AC3E}">
        <p14:creationId xmlns:p14="http://schemas.microsoft.com/office/powerpoint/2010/main" val="1773290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p:txBody>
          <a:bodyPr/>
          <a:lstStyle/>
          <a:p>
            <a:r>
              <a:rPr lang="en-IN" b="1"/>
              <a:t>Methodology to enable cloud management</a:t>
            </a:r>
            <a:endParaRPr lang="en-IN"/>
          </a:p>
        </p:txBody>
      </p:sp>
      <p:sp>
        <p:nvSpPr>
          <p:cNvPr id="32" name="Rectangle: Rounded Corners 31">
            <a:extLst>
              <a:ext uri="{FF2B5EF4-FFF2-40B4-BE49-F238E27FC236}">
                <a16:creationId xmlns:a16="http://schemas.microsoft.com/office/drawing/2014/main" id="{C3D9ACD3-04FA-4925-BD95-D3E09C66C377}"/>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B358CC8E-829F-4149-BC79-5B93B2AA1506}"/>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A09375CC-3E81-4DDA-BFBC-B5A16F024C40}"/>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343662E9-CDE9-4537-9E07-C0E04D8B566E}"/>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7109F18-80ED-46BD-859A-E7A06754F442}"/>
              </a:ext>
            </a:extLst>
          </p:cNvPr>
          <p:cNvSpPr txBox="1"/>
          <p:nvPr/>
        </p:nvSpPr>
        <p:spPr>
          <a:xfrm>
            <a:off x="4256508" y="1731510"/>
            <a:ext cx="242213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44" name="TextBox 43">
            <a:extLst>
              <a:ext uri="{FF2B5EF4-FFF2-40B4-BE49-F238E27FC236}">
                <a16:creationId xmlns:a16="http://schemas.microsoft.com/office/drawing/2014/main" id="{447A27A3-4E45-46A3-944D-FDDD8E51CB7A}"/>
              </a:ext>
            </a:extLst>
          </p:cNvPr>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46" name="Rounded Rectangle 19">
            <a:extLst>
              <a:ext uri="{FF2B5EF4-FFF2-40B4-BE49-F238E27FC236}">
                <a16:creationId xmlns:a16="http://schemas.microsoft.com/office/drawing/2014/main" id="{BC610F32-A59A-40CA-93E7-1C00F16137B6}"/>
              </a:ext>
            </a:extLst>
          </p:cNvPr>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472B4D84-40C2-46C0-927E-FF3EFFD8F0AD}"/>
              </a:ext>
            </a:extLst>
          </p:cNvPr>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48" name="Rectangle 47">
            <a:extLst>
              <a:ext uri="{FF2B5EF4-FFF2-40B4-BE49-F238E27FC236}">
                <a16:creationId xmlns:a16="http://schemas.microsoft.com/office/drawing/2014/main" id="{8C5F1352-B85D-49B1-9810-ACD05436982F}"/>
              </a:ext>
            </a:extLst>
          </p:cNvPr>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52" name="Rectangle 51">
            <a:extLst>
              <a:ext uri="{FF2B5EF4-FFF2-40B4-BE49-F238E27FC236}">
                <a16:creationId xmlns:a16="http://schemas.microsoft.com/office/drawing/2014/main" id="{A469EAE1-D5A4-47F7-ABDB-943A648D50DB}"/>
              </a:ext>
            </a:extLst>
          </p:cNvPr>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53" name="Rounded Rectangle 23">
            <a:extLst>
              <a:ext uri="{FF2B5EF4-FFF2-40B4-BE49-F238E27FC236}">
                <a16:creationId xmlns:a16="http://schemas.microsoft.com/office/drawing/2014/main" id="{BF4F0951-7221-4663-A04C-8B253C6AD191}"/>
              </a:ext>
            </a:extLst>
          </p:cNvPr>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cxnSp>
        <p:nvCxnSpPr>
          <p:cNvPr id="56" name="Straight Arrow Connector 55">
            <a:extLst>
              <a:ext uri="{FF2B5EF4-FFF2-40B4-BE49-F238E27FC236}">
                <a16:creationId xmlns:a16="http://schemas.microsoft.com/office/drawing/2014/main" id="{E4E8000D-F1E3-49B6-98A1-697AA4A61081}"/>
              </a:ext>
            </a:extLst>
          </p:cNvPr>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26">
            <a:extLst>
              <a:ext uri="{FF2B5EF4-FFF2-40B4-BE49-F238E27FC236}">
                <a16:creationId xmlns:a16="http://schemas.microsoft.com/office/drawing/2014/main" id="{202A3B32-CC95-4C28-8B61-E128A471B32C}"/>
              </a:ext>
            </a:extLst>
          </p:cNvPr>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60" name="TextBox 59">
            <a:extLst>
              <a:ext uri="{FF2B5EF4-FFF2-40B4-BE49-F238E27FC236}">
                <a16:creationId xmlns:a16="http://schemas.microsoft.com/office/drawing/2014/main" id="{7DBCE972-4841-4D9F-AB51-6D7055B33640}"/>
              </a:ext>
            </a:extLst>
          </p:cNvPr>
          <p:cNvSpPr txBox="1"/>
          <p:nvPr/>
        </p:nvSpPr>
        <p:spPr>
          <a:xfrm>
            <a:off x="9452633" y="1731510"/>
            <a:ext cx="165910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61" name="Rounded Rectangle 33">
            <a:extLst>
              <a:ext uri="{FF2B5EF4-FFF2-40B4-BE49-F238E27FC236}">
                <a16:creationId xmlns:a16="http://schemas.microsoft.com/office/drawing/2014/main" id="{352F251E-C8C4-40DB-B6E7-E6B593579183}"/>
              </a:ext>
            </a:extLst>
          </p:cNvPr>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62" name="Straight Connector 61">
            <a:extLst>
              <a:ext uri="{FF2B5EF4-FFF2-40B4-BE49-F238E27FC236}">
                <a16:creationId xmlns:a16="http://schemas.microsoft.com/office/drawing/2014/main" id="{430802B6-3227-49AB-BB05-056B2FE645C2}"/>
              </a:ext>
            </a:extLst>
          </p:cNvPr>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32">
            <a:extLst>
              <a:ext uri="{FF2B5EF4-FFF2-40B4-BE49-F238E27FC236}">
                <a16:creationId xmlns:a16="http://schemas.microsoft.com/office/drawing/2014/main" id="{B056D3F2-06D5-4788-BF2E-5904550A7B50}"/>
              </a:ext>
            </a:extLst>
          </p:cNvPr>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64" name="Straight Connector 63">
            <a:extLst>
              <a:ext uri="{FF2B5EF4-FFF2-40B4-BE49-F238E27FC236}">
                <a16:creationId xmlns:a16="http://schemas.microsoft.com/office/drawing/2014/main" id="{2F08E5F4-8F2A-4B37-A9C8-80B06D3CAD84}"/>
              </a:ext>
            </a:extLst>
          </p:cNvPr>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E8EDBBE-83B3-4E12-B9EF-0E0393EE942B}"/>
              </a:ext>
            </a:extLst>
          </p:cNvPr>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66" name="Oval 65">
            <a:extLst>
              <a:ext uri="{FF2B5EF4-FFF2-40B4-BE49-F238E27FC236}">
                <a16:creationId xmlns:a16="http://schemas.microsoft.com/office/drawing/2014/main" id="{B3F053EC-8545-442D-B096-E449A83739CF}"/>
              </a:ext>
            </a:extLst>
          </p:cNvPr>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67" name="Rectangle 66">
            <a:extLst>
              <a:ext uri="{FF2B5EF4-FFF2-40B4-BE49-F238E27FC236}">
                <a16:creationId xmlns:a16="http://schemas.microsoft.com/office/drawing/2014/main" id="{57C3A58F-B1EA-4139-A715-BB46446BA6AB}"/>
              </a:ext>
            </a:extLst>
          </p:cNvPr>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68" name="Oval 67">
            <a:extLst>
              <a:ext uri="{FF2B5EF4-FFF2-40B4-BE49-F238E27FC236}">
                <a16:creationId xmlns:a16="http://schemas.microsoft.com/office/drawing/2014/main" id="{67252B3C-9B25-4F43-B8B8-2EF114D2AF51}"/>
              </a:ext>
            </a:extLst>
          </p:cNvPr>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69" name="Rectangle 68">
            <a:extLst>
              <a:ext uri="{FF2B5EF4-FFF2-40B4-BE49-F238E27FC236}">
                <a16:creationId xmlns:a16="http://schemas.microsoft.com/office/drawing/2014/main" id="{66CEF3AF-D64B-437C-A37D-8E0E988BE9DB}"/>
              </a:ext>
            </a:extLst>
          </p:cNvPr>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70" name="Oval 69">
            <a:extLst>
              <a:ext uri="{FF2B5EF4-FFF2-40B4-BE49-F238E27FC236}">
                <a16:creationId xmlns:a16="http://schemas.microsoft.com/office/drawing/2014/main" id="{D6A8E8AA-A1F4-4127-BC5D-D7E312C9FBD6}"/>
              </a:ext>
            </a:extLst>
          </p:cNvPr>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73" name="Rectangle 72">
            <a:extLst>
              <a:ext uri="{FF2B5EF4-FFF2-40B4-BE49-F238E27FC236}">
                <a16:creationId xmlns:a16="http://schemas.microsoft.com/office/drawing/2014/main" id="{486124EB-35B8-4BF7-89D6-D12325CCB7CF}"/>
              </a:ext>
            </a:extLst>
          </p:cNvPr>
          <p:cNvSpPr/>
          <p:nvPr/>
        </p:nvSpPr>
        <p:spPr>
          <a:xfrm>
            <a:off x="0" y="1269507"/>
            <a:ext cx="12191999" cy="558849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C0EAC997-B2F6-4D36-B925-74D58A1234D1}"/>
              </a:ext>
            </a:extLst>
          </p:cNvPr>
          <p:cNvGrpSpPr/>
          <p:nvPr/>
        </p:nvGrpSpPr>
        <p:grpSpPr>
          <a:xfrm>
            <a:off x="5168850" y="3578170"/>
            <a:ext cx="3797049" cy="2476972"/>
            <a:chOff x="5168850" y="3578170"/>
            <a:chExt cx="3797049" cy="2476972"/>
          </a:xfrm>
        </p:grpSpPr>
        <p:sp>
          <p:nvSpPr>
            <p:cNvPr id="40" name="Rectangle: Rounded Corners 39">
              <a:extLst>
                <a:ext uri="{FF2B5EF4-FFF2-40B4-BE49-F238E27FC236}">
                  <a16:creationId xmlns:a16="http://schemas.microsoft.com/office/drawing/2014/main" id="{60571F4A-CD69-483D-A03B-ACA07A7D3B0E}"/>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ounded Rectangle 24">
              <a:extLst>
                <a:ext uri="{FF2B5EF4-FFF2-40B4-BE49-F238E27FC236}">
                  <a16:creationId xmlns:a16="http://schemas.microsoft.com/office/drawing/2014/main" id="{18974353-5991-4169-B3C6-A33EE736E308}"/>
                </a:ext>
              </a:extLst>
            </p:cNvPr>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55" name="Rounded Rectangle 25">
              <a:extLst>
                <a:ext uri="{FF2B5EF4-FFF2-40B4-BE49-F238E27FC236}">
                  <a16:creationId xmlns:a16="http://schemas.microsoft.com/office/drawing/2014/main" id="{7479311C-0CCB-4BC8-810B-37AF9FAD44E0}"/>
                </a:ext>
              </a:extLst>
            </p:cNvPr>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57" name="Straight Arrow Connector 56">
              <a:extLst>
                <a:ext uri="{FF2B5EF4-FFF2-40B4-BE49-F238E27FC236}">
                  <a16:creationId xmlns:a16="http://schemas.microsoft.com/office/drawing/2014/main" id="{9DFE5E28-7A62-422D-931A-9D1CC0C5CEBE}"/>
                </a:ext>
              </a:extLst>
            </p:cNvPr>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829C6EA-E5A5-4CB1-BA6A-922F8D5843F8}"/>
                </a:ext>
              </a:extLst>
            </p:cNvPr>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53C296-B857-4EBC-A458-828EDD0B9C59}"/>
                </a:ext>
              </a:extLst>
            </p:cNvPr>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72" name="Oval 71">
              <a:extLst>
                <a:ext uri="{FF2B5EF4-FFF2-40B4-BE49-F238E27FC236}">
                  <a16:creationId xmlns:a16="http://schemas.microsoft.com/office/drawing/2014/main" id="{4BD791B6-718E-498F-98D7-F51304F7E107}"/>
                </a:ext>
              </a:extLst>
            </p:cNvPr>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sp>
        <p:nvSpPr>
          <p:cNvPr id="45" name="TextBox 44">
            <a:extLst>
              <a:ext uri="{FF2B5EF4-FFF2-40B4-BE49-F238E27FC236}">
                <a16:creationId xmlns:a16="http://schemas.microsoft.com/office/drawing/2014/main" id="{BE231838-49F2-43AC-9744-EA68BE5F67A9}"/>
              </a:ext>
            </a:extLst>
          </p:cNvPr>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Tree>
    <p:extLst>
      <p:ext uri="{BB962C8B-B14F-4D97-AF65-F5344CB8AC3E}">
        <p14:creationId xmlns:p14="http://schemas.microsoft.com/office/powerpoint/2010/main" val="1004376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Platform specialization</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Invest in ongoing operations of a specific workload, generally reserved for mission-critical workloads</a:t>
            </a:r>
          </a:p>
        </p:txBody>
      </p:sp>
      <p:sp>
        <p:nvSpPr>
          <p:cNvPr id="14" name="Text Placeholder 2"/>
          <p:cNvSpPr txBox="1">
            <a:spLocks/>
          </p:cNvSpPr>
          <p:nvPr/>
        </p:nvSpPr>
        <p:spPr>
          <a:xfrm>
            <a:off x="455995" y="2598490"/>
            <a:ext cx="7588196" cy="385233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Platform specialization consists of a disciplined execution of the following</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 processes in an iterative approach:</a:t>
            </a:r>
            <a:endPar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endParaRPr>
          </a:p>
          <a:p>
            <a:pPr marL="571500" marR="0" lvl="1" indent="-34290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3C3C41"/>
                </a:solidFill>
                <a:effectLst/>
                <a:uLnTx/>
                <a:uFillTx/>
                <a:latin typeface="Segoe UI"/>
                <a:ea typeface="+mn-ea"/>
                <a:cs typeface="+mn-cs"/>
              </a:rPr>
              <a:t>Improve the design </a:t>
            </a:r>
            <a:r>
              <a:rPr kumimoji="0" lang="en-US" sz="1600" b="0" i="0" u="none" strike="noStrike" kern="1200" cap="none" spc="0" normalizeH="0" baseline="0" noProof="0">
                <a:ln>
                  <a:noFill/>
                </a:ln>
                <a:solidFill>
                  <a:srgbClr val="3C3C41"/>
                </a:solidFill>
                <a:effectLst/>
                <a:uLnTx/>
                <a:uFillTx/>
                <a:latin typeface="Segoe UI"/>
                <a:ea typeface="+mn-ea"/>
                <a:cs typeface="+mn-cs"/>
              </a:rPr>
              <a:t>of common systems (platforms) or specific workloads </a:t>
            </a:r>
            <a:r>
              <a:rPr kumimoji="0" lang="en-IN" sz="1600" b="0" i="0" u="none" strike="noStrike" kern="1200" cap="none" spc="0" normalizeH="0" baseline="0" noProof="0">
                <a:ln>
                  <a:noFill/>
                </a:ln>
                <a:solidFill>
                  <a:srgbClr val="3C3C41"/>
                </a:solidFill>
                <a:effectLst/>
                <a:uLnTx/>
                <a:uFillTx/>
                <a:latin typeface="Segoe UI"/>
                <a:ea typeface="+mn-ea"/>
                <a:cs typeface="+mn-cs"/>
              </a:rPr>
              <a:t>by considering best practices for architecture frameworks with Azure Architecture Frameworks </a:t>
            </a:r>
          </a:p>
          <a:p>
            <a:pPr marL="571500" marR="0" lvl="1" indent="-342900" algn="l" defTabSz="932742" rtl="0" eaLnBrk="1" fontAlgn="auto" latinLnBrk="0" hangingPunct="1">
              <a:lnSpc>
                <a:spcPct val="100000"/>
              </a:lnSpc>
              <a:spcBef>
                <a:spcPts val="1000"/>
              </a:spcBef>
              <a:spcAft>
                <a:spcPts val="1000"/>
              </a:spcAft>
              <a:buClrTx/>
              <a:buSzPct val="90000"/>
              <a:buFont typeface="Arial" panose="020B0604020202020204" pitchFamily="34" charset="0"/>
              <a:buChar char="•"/>
              <a:tabLst/>
              <a:defRPr/>
            </a:pPr>
            <a:r>
              <a:rPr kumimoji="0" lang="en-IN" sz="1600" b="1" i="0" u="none" strike="noStrike" kern="1200" cap="none" spc="0" normalizeH="0" baseline="0" noProof="0">
                <a:ln>
                  <a:noFill/>
                </a:ln>
                <a:solidFill>
                  <a:srgbClr val="3C3C41"/>
                </a:solidFill>
                <a:effectLst/>
                <a:uLnTx/>
                <a:uFillTx/>
                <a:latin typeface="Segoe UI"/>
                <a:ea typeface="+mn-ea"/>
                <a:cs typeface="+mn-cs"/>
              </a:rPr>
              <a:t>Minimize business interruptions </a:t>
            </a:r>
            <a:r>
              <a:rPr kumimoji="0" lang="en-IN" sz="1600" b="0" i="0" u="none" strike="noStrike" kern="1200" cap="none" spc="0" normalizeH="0" baseline="0" noProof="0">
                <a:ln>
                  <a:noFill/>
                </a:ln>
                <a:solidFill>
                  <a:srgbClr val="3C3C41"/>
                </a:solidFill>
                <a:effectLst/>
                <a:uLnTx/>
                <a:uFillTx/>
                <a:latin typeface="Segoe UI"/>
                <a:ea typeface="+mn-ea"/>
                <a:cs typeface="+mn-cs"/>
              </a:rPr>
              <a:t>with Azure Architecture Framework by improving systems designs with scalability, availability, resiliency, security, and management</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Automate remediation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and reduce the impact of interruptions</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Scale changes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across the environment through the service catalog</a:t>
            </a:r>
          </a:p>
          <a:p>
            <a:pPr marL="502920" marR="0" lvl="1"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Discover incremental improvements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to address in the next pass of system design, automation, and scale</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Advanced operations</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228985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Managed Applications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Monitor for containers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SQL analytics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SQL Server health check</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Architecture Framework</a:t>
            </a:r>
          </a:p>
        </p:txBody>
      </p:sp>
      <p:grpSp>
        <p:nvGrpSpPr>
          <p:cNvPr id="12" name="Group 11">
            <a:extLst>
              <a:ext uri="{FF2B5EF4-FFF2-40B4-BE49-F238E27FC236}">
                <a16:creationId xmlns:a16="http://schemas.microsoft.com/office/drawing/2014/main" id="{15E47EBF-8104-47EC-9FF5-518D379B78F7}"/>
              </a:ext>
            </a:extLst>
          </p:cNvPr>
          <p:cNvGrpSpPr/>
          <p:nvPr/>
        </p:nvGrpSpPr>
        <p:grpSpPr>
          <a:xfrm>
            <a:off x="8951879" y="4337697"/>
            <a:ext cx="2371314" cy="1649541"/>
            <a:chOff x="8997747" y="2369566"/>
            <a:chExt cx="2371314" cy="1649541"/>
          </a:xfrm>
        </p:grpSpPr>
        <p:sp>
          <p:nvSpPr>
            <p:cNvPr id="13" name="Rounded Rectangle 26">
              <a:extLst>
                <a:ext uri="{FF2B5EF4-FFF2-40B4-BE49-F238E27FC236}">
                  <a16:creationId xmlns:a16="http://schemas.microsoft.com/office/drawing/2014/main" id="{4CD0657B-AD5C-458E-9D56-27C72E65708B}"/>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18" name="TextBox 17">
              <a:extLst>
                <a:ext uri="{FF2B5EF4-FFF2-40B4-BE49-F238E27FC236}">
                  <a16:creationId xmlns:a16="http://schemas.microsoft.com/office/drawing/2014/main" id="{384E6C75-3490-4E7D-B6F7-7BFA70F5E1D7}"/>
                </a:ext>
              </a:extLst>
            </p:cNvPr>
            <p:cNvSpPr txBox="1"/>
            <p:nvPr/>
          </p:nvSpPr>
          <p:spPr>
            <a:xfrm>
              <a:off x="9215991" y="2600193"/>
              <a:ext cx="1934825" cy="246221"/>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53535"/>
                  </a:solidFill>
                  <a:effectLst/>
                  <a:uLnTx/>
                  <a:uFillTx/>
                  <a:latin typeface="Segoe UI"/>
                  <a:ea typeface="+mn-ea"/>
                  <a:cs typeface="Segoe UI" panose="020B0502040204020203" pitchFamily="34" charset="0"/>
                </a:rPr>
                <a:t>Platform operations</a:t>
              </a:r>
            </a:p>
          </p:txBody>
        </p:sp>
        <p:sp>
          <p:nvSpPr>
            <p:cNvPr id="19" name="Rectangle: Rounded Corners 18">
              <a:extLst>
                <a:ext uri="{FF2B5EF4-FFF2-40B4-BE49-F238E27FC236}">
                  <a16:creationId xmlns:a16="http://schemas.microsoft.com/office/drawing/2014/main" id="{135AE19E-AFD9-4514-8707-68E8D34A9C9C}"/>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37985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21B169-C135-48DC-957C-A89CACC95BB8}"/>
              </a:ext>
            </a:extLst>
          </p:cNvPr>
          <p:cNvSpPr/>
          <p:nvPr/>
        </p:nvSpPr>
        <p:spPr bwMode="auto">
          <a:xfrm>
            <a:off x="8098360" y="0"/>
            <a:ext cx="41325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7" y="620429"/>
            <a:ext cx="8198906" cy="403137"/>
          </a:xfrm>
        </p:spPr>
        <p:txBody>
          <a:bodyPr/>
          <a:lstStyle/>
          <a:p>
            <a:r>
              <a:rPr lang="en-US"/>
              <a:t>Workload specialization</a:t>
            </a:r>
          </a:p>
        </p:txBody>
      </p:sp>
      <p:sp>
        <p:nvSpPr>
          <p:cNvPr id="3" name="Text Placeholder 2"/>
          <p:cNvSpPr>
            <a:spLocks noGrp="1"/>
          </p:cNvSpPr>
          <p:nvPr>
            <p:ph type="body" sz="quarter" idx="4294967295"/>
          </p:nvPr>
        </p:nvSpPr>
        <p:spPr>
          <a:xfrm>
            <a:off x="455996" y="1663012"/>
            <a:ext cx="6678451" cy="677108"/>
          </a:xfrm>
        </p:spPr>
        <p:txBody>
          <a:bodyPr/>
          <a:lstStyle/>
          <a:p>
            <a:r>
              <a:rPr lang="en-US" sz="1600" spc="0">
                <a:solidFill>
                  <a:schemeClr val="tx2"/>
                </a:solidFill>
                <a:latin typeface="+mn-lt"/>
              </a:rPr>
              <a:t>Invest in ongoing operations of a shared platform, distributing the investment across multiple workloads</a:t>
            </a:r>
          </a:p>
        </p:txBody>
      </p:sp>
      <p:sp>
        <p:nvSpPr>
          <p:cNvPr id="14" name="Text Placeholder 2"/>
          <p:cNvSpPr txBox="1">
            <a:spLocks/>
          </p:cNvSpPr>
          <p:nvPr/>
        </p:nvSpPr>
        <p:spPr>
          <a:xfrm>
            <a:off x="455995" y="2598490"/>
            <a:ext cx="6678451" cy="32213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Trigger a cultural change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in traditional IT build processes that focus on delivering a management baseline, enhanced baselines, and platform operations</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Apply </a:t>
            </a:r>
            <a:r>
              <a:rPr kumimoji="0" lang="en-IN" sz="1600" b="1"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best practices for improving the resiliency and design</a:t>
            </a: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 of a specific system with Azure Architecture Frameworks</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Get the flexibility of advanced monitoring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of options for monitoring performance, availability, usage, and dependencies</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Operational tasks shift </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an application-development or business-unit organization</a:t>
            </a:r>
          </a:p>
          <a:p>
            <a:pPr marL="274320" marR="0" lvl="0" indent="-27432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Application insights</a:t>
            </a: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to get deep insights on the specific workload</a:t>
            </a:r>
            <a:r>
              <a:rPr kumimoji="0" lang="en-IN" sz="1600" b="0" i="0" u="none" strike="noStrike" kern="1200" cap="none" spc="0" normalizeH="0" baseline="0" noProof="0">
                <a:ln>
                  <a:noFill/>
                </a:ln>
                <a:solidFill>
                  <a:srgbClr val="3C3C41"/>
                </a:solidFill>
                <a:effectLst/>
                <a:uLnTx/>
                <a:uFillTx/>
                <a:latin typeface="Segoe UI"/>
                <a:ea typeface="+mn-ea"/>
                <a:cs typeface="Segoe UI" panose="020B0502040204020203" pitchFamily="34" charset="0"/>
              </a:rPr>
              <a:t>—</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Segoe UI" panose="020B0502040204020203" pitchFamily="34" charset="0"/>
              </a:rPr>
              <a:t>are required to provide clear workload operations</a:t>
            </a:r>
          </a:p>
        </p:txBody>
      </p:sp>
      <p:sp>
        <p:nvSpPr>
          <p:cNvPr id="15" name="Title 3">
            <a:extLst>
              <a:ext uri="{FF2B5EF4-FFF2-40B4-BE49-F238E27FC236}">
                <a16:creationId xmlns:a16="http://schemas.microsoft.com/office/drawing/2014/main" id="{EE599728-A366-4A58-9589-291CB55D15B1}"/>
              </a:ext>
            </a:extLst>
          </p:cNvPr>
          <p:cNvSpPr txBox="1">
            <a:spLocks/>
          </p:cNvSpPr>
          <p:nvPr/>
        </p:nvSpPr>
        <p:spPr>
          <a:xfrm>
            <a:off x="455996" y="1036784"/>
            <a:ext cx="8198906" cy="367858"/>
          </a:xfrm>
          <a:prstGeom prst="rect">
            <a:avLst/>
          </a:prstGeom>
        </p:spPr>
        <p:txBody>
          <a:bodyPr vert="horz" wrap="square" lIns="0" tIns="0" rIns="0" bIns="0" rtlCol="0" anchor="t">
            <a:spAutoFit/>
          </a:bodyPr>
          <a:lstStyle>
            <a:lvl1pPr algn="l" defTabSz="914378"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14378" rtl="0" eaLnBrk="1" fontAlgn="auto" latinLnBrk="0" hangingPunct="1">
              <a:lnSpc>
                <a:spcPts val="3137"/>
              </a:lnSpc>
              <a:spcBef>
                <a:spcPct val="0"/>
              </a:spcBef>
              <a:spcAft>
                <a:spcPts val="0"/>
              </a:spcAft>
              <a:buClrTx/>
              <a:buSzTx/>
              <a:buFontTx/>
              <a:buNone/>
              <a:tabLst/>
              <a:defRPr/>
            </a:pPr>
            <a:r>
              <a:rPr kumimoji="0" lang="en-IN" sz="2000" b="0" i="0" u="none" strike="noStrike" kern="1200" cap="none" spc="-49" normalizeH="0" baseline="0" noProof="0">
                <a:ln w="3175">
                  <a:noFill/>
                </a:ln>
                <a:solidFill>
                  <a:srgbClr val="75757A"/>
                </a:solidFill>
                <a:effectLst/>
                <a:uLnTx/>
                <a:uFillTx/>
                <a:latin typeface="Segoe UI Semibold"/>
                <a:ea typeface="+mn-ea"/>
                <a:cs typeface="Segoe UI" pitchFamily="34" charset="0"/>
              </a:rPr>
              <a:t>Advanced operations</a:t>
            </a:r>
            <a:endParaRPr kumimoji="0" lang="en-US" sz="2000" b="0" i="0" u="none" strike="noStrike" kern="1200" cap="none" spc="-49" normalizeH="0" baseline="0" noProof="0">
              <a:ln w="3175">
                <a:noFill/>
              </a:ln>
              <a:solidFill>
                <a:srgbClr val="75757A"/>
              </a:solidFill>
              <a:effectLst/>
              <a:uLnTx/>
              <a:uFillTx/>
              <a:latin typeface="Segoe UI Semibold"/>
              <a:ea typeface="+mn-ea"/>
              <a:cs typeface="Segoe UI" pitchFamily="34" charset="0"/>
            </a:endParaRPr>
          </a:p>
        </p:txBody>
      </p:sp>
      <p:sp>
        <p:nvSpPr>
          <p:cNvPr id="10" name="TextBox 9">
            <a:extLst>
              <a:ext uri="{FF2B5EF4-FFF2-40B4-BE49-F238E27FC236}">
                <a16:creationId xmlns:a16="http://schemas.microsoft.com/office/drawing/2014/main" id="{6B12E8E1-CE3A-4680-9071-F9370BECC1F7}"/>
              </a:ext>
            </a:extLst>
          </p:cNvPr>
          <p:cNvSpPr txBox="1"/>
          <p:nvPr/>
        </p:nvSpPr>
        <p:spPr>
          <a:xfrm>
            <a:off x="8654902" y="1436305"/>
            <a:ext cx="2965268" cy="1692771"/>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tools and services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Monitor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Application Insights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Automation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Azure Architecture Framework</a:t>
            </a:r>
          </a:p>
        </p:txBody>
      </p:sp>
      <p:grpSp>
        <p:nvGrpSpPr>
          <p:cNvPr id="2" name="Group 1">
            <a:extLst>
              <a:ext uri="{FF2B5EF4-FFF2-40B4-BE49-F238E27FC236}">
                <a16:creationId xmlns:a16="http://schemas.microsoft.com/office/drawing/2014/main" id="{43BAF4F6-15BA-4AAF-AB86-7B7AC4FF3D15}"/>
              </a:ext>
            </a:extLst>
          </p:cNvPr>
          <p:cNvGrpSpPr/>
          <p:nvPr/>
        </p:nvGrpSpPr>
        <p:grpSpPr>
          <a:xfrm>
            <a:off x="8951879" y="4337697"/>
            <a:ext cx="2371314" cy="1649541"/>
            <a:chOff x="8997747" y="2369566"/>
            <a:chExt cx="2371314" cy="1649541"/>
          </a:xfrm>
        </p:grpSpPr>
        <p:sp>
          <p:nvSpPr>
            <p:cNvPr id="16" name="Rounded Rectangle 26">
              <a:extLst>
                <a:ext uri="{FF2B5EF4-FFF2-40B4-BE49-F238E27FC236}">
                  <a16:creationId xmlns:a16="http://schemas.microsoft.com/office/drawing/2014/main" id="{9B5FC0C1-EE28-4756-8C04-0EF2FE25010D}"/>
                </a:ext>
              </a:extLst>
            </p:cNvPr>
            <p:cNvSpPr/>
            <p:nvPr/>
          </p:nvSpPr>
          <p:spPr bwMode="auto">
            <a:xfrm>
              <a:off x="9246207" y="313218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sp>
          <p:nvSpPr>
            <p:cNvPr id="17" name="TextBox 16">
              <a:extLst>
                <a:ext uri="{FF2B5EF4-FFF2-40B4-BE49-F238E27FC236}">
                  <a16:creationId xmlns:a16="http://schemas.microsoft.com/office/drawing/2014/main" id="{184DEABC-FF73-49A7-9277-08A5088BE3E4}"/>
                </a:ext>
              </a:extLst>
            </p:cNvPr>
            <p:cNvSpPr txBox="1"/>
            <p:nvPr/>
          </p:nvSpPr>
          <p:spPr>
            <a:xfrm>
              <a:off x="9150269" y="2600193"/>
              <a:ext cx="2035814" cy="246221"/>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353535"/>
                  </a:solidFill>
                  <a:effectLst/>
                  <a:uLnTx/>
                  <a:uFillTx/>
                  <a:latin typeface="Segoe UI"/>
                  <a:ea typeface="+mn-ea"/>
                  <a:cs typeface="Segoe UI" panose="020B0502040204020203" pitchFamily="34" charset="0"/>
                </a:rPr>
                <a:t>Workload operations</a:t>
              </a:r>
            </a:p>
          </p:txBody>
        </p:sp>
        <p:sp>
          <p:nvSpPr>
            <p:cNvPr id="23" name="Rectangle: Rounded Corners 22">
              <a:extLst>
                <a:ext uri="{FF2B5EF4-FFF2-40B4-BE49-F238E27FC236}">
                  <a16:creationId xmlns:a16="http://schemas.microsoft.com/office/drawing/2014/main" id="{B8A8E58D-B410-4469-8AF1-55B8E86DA25B}"/>
                </a:ext>
              </a:extLst>
            </p:cNvPr>
            <p:cNvSpPr/>
            <p:nvPr/>
          </p:nvSpPr>
          <p:spPr bwMode="auto">
            <a:xfrm>
              <a:off x="8997747" y="2369566"/>
              <a:ext cx="2371314" cy="1649541"/>
            </a:xfrm>
            <a:prstGeom prst="roundRect">
              <a:avLst>
                <a:gd name="adj" fmla="val 11661"/>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362981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3C3C4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30F91A-BF91-4DF1-B09A-89E4E0E20FC1}"/>
              </a:ext>
            </a:extLst>
          </p:cNvPr>
          <p:cNvSpPr txBox="1">
            <a:spLocks noGrp="1"/>
          </p:cNvSpPr>
          <p:nvPr>
            <p:ph type="title" idx="4294967295"/>
          </p:nvPr>
        </p:nvSpPr>
        <p:spPr>
          <a:xfrm>
            <a:off x="487197" y="539240"/>
            <a:ext cx="11004494"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spc="0">
                <a:ln>
                  <a:noFill/>
                </a:ln>
                <a:solidFill>
                  <a:schemeClr val="bg1"/>
                </a:solidFill>
                <a:latin typeface="Segoe UI Semibold" panose="020B0702040204020203" pitchFamily="34" charset="0"/>
                <a:cs typeface="Segoe UI Semibold" panose="020B0702040204020203" pitchFamily="34" charset="0"/>
              </a:rPr>
              <a:t>Microsoft</a:t>
            </a:r>
            <a: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 </a:t>
            </a:r>
            <a:r>
              <a:rPr kumimoji="0" lang="en-US" sz="3400" b="0" i="0" u="none" strike="noStrike" kern="1200" cap="none" spc="-49" normalizeH="0" baseline="0" noProof="0">
                <a:ln w="3175">
                  <a:noFill/>
                </a:ln>
                <a:solidFill>
                  <a:srgbClr val="00BCF2"/>
                </a:solidFill>
                <a:effectLst/>
                <a:uLnTx/>
                <a:uFillTx/>
                <a:latin typeface="Segoe UI Semibold" panose="020B0702040204020203" pitchFamily="34" charset="0"/>
                <a:ea typeface="+mn-ea"/>
                <a:cs typeface="Segoe UI Semibold" panose="020B0702040204020203" pitchFamily="34" charset="0"/>
              </a:rPr>
              <a:t>Well-Architected</a:t>
            </a:r>
            <a:r>
              <a:rPr kumimoji="0" lang="en-US" sz="3400" b="0" i="0" u="none" strike="noStrike" kern="1200" cap="none" spc="-49"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t>
            </a:r>
            <a:br>
              <a:rPr kumimoji="0" lang="en-US" sz="3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chemeClr val="bg1"/>
                </a:solidFill>
                <a:effectLst/>
                <a:uLnTx/>
                <a:uFillTx/>
                <a:latin typeface="+mn-lt"/>
                <a:ea typeface="+mn-ea"/>
                <a:cs typeface="Segoe UI Semibold" panose="020B0702040204020203" pitchFamily="34" charset="0"/>
              </a:rPr>
              <a:t>Build and manage </a:t>
            </a:r>
            <a:r>
              <a:rPr kumimoji="0" lang="en-US" sz="2600" b="0" i="0" u="none" strike="noStrike" kern="1200" cap="none" spc="0" normalizeH="0" baseline="0" noProof="0">
                <a:ln>
                  <a:noFill/>
                </a:ln>
                <a:solidFill>
                  <a:schemeClr val="accent4"/>
                </a:solidFill>
                <a:effectLst/>
                <a:uLnTx/>
                <a:uFillTx/>
                <a:latin typeface="+mn-lt"/>
                <a:ea typeface="+mn-ea"/>
                <a:cs typeface="Segoe UI Semibold" panose="020B0702040204020203" pitchFamily="34" charset="0"/>
              </a:rPr>
              <a:t>high-performing workloads</a:t>
            </a:r>
          </a:p>
        </p:txBody>
      </p:sp>
      <p:grpSp>
        <p:nvGrpSpPr>
          <p:cNvPr id="4" name="Group 3" descr="graphic showing Well-Atchitected pillars">
            <a:extLst>
              <a:ext uri="{FF2B5EF4-FFF2-40B4-BE49-F238E27FC236}">
                <a16:creationId xmlns:a16="http://schemas.microsoft.com/office/drawing/2014/main" id="{1CA9F553-CE70-4685-82F6-030B1A68D21F}"/>
              </a:ext>
            </a:extLst>
          </p:cNvPr>
          <p:cNvGrpSpPr>
            <a:grpSpLocks noChangeAspect="1"/>
          </p:cNvGrpSpPr>
          <p:nvPr/>
        </p:nvGrpSpPr>
        <p:grpSpPr>
          <a:xfrm>
            <a:off x="2805052" y="1921473"/>
            <a:ext cx="6619604" cy="4033107"/>
            <a:chOff x="2007156" y="1229643"/>
            <a:chExt cx="8002807" cy="4875847"/>
          </a:xfrm>
        </p:grpSpPr>
        <p:sp>
          <p:nvSpPr>
            <p:cNvPr id="8" name="Hexagon 7">
              <a:extLst>
                <a:ext uri="{FF2B5EF4-FFF2-40B4-BE49-F238E27FC236}">
                  <a16:creationId xmlns:a16="http://schemas.microsoft.com/office/drawing/2014/main" id="{4B9C3227-776F-974A-8E1C-B9231F507D5F}"/>
                </a:ext>
              </a:extLst>
            </p:cNvPr>
            <p:cNvSpPr/>
            <p:nvPr/>
          </p:nvSpPr>
          <p:spPr>
            <a:xfrm>
              <a:off x="6645319" y="1229643"/>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Hexagon 8">
              <a:extLst>
                <a:ext uri="{FF2B5EF4-FFF2-40B4-BE49-F238E27FC236}">
                  <a16:creationId xmlns:a16="http://schemas.microsoft.com/office/drawing/2014/main" id="{DED037CC-BFBD-0A42-BFD4-FD0032F85341}"/>
                </a:ext>
              </a:extLst>
            </p:cNvPr>
            <p:cNvSpPr/>
            <p:nvPr/>
          </p:nvSpPr>
          <p:spPr>
            <a:xfrm>
              <a:off x="5168776" y="203670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 name="Hexagon 9">
              <a:extLst>
                <a:ext uri="{FF2B5EF4-FFF2-40B4-BE49-F238E27FC236}">
                  <a16:creationId xmlns:a16="http://schemas.microsoft.com/office/drawing/2014/main" id="{1BB6C44F-5FEB-6849-A066-15B0AAEC07A4}"/>
                </a:ext>
              </a:extLst>
            </p:cNvPr>
            <p:cNvSpPr/>
            <p:nvPr/>
          </p:nvSpPr>
          <p:spPr>
            <a:xfrm>
              <a:off x="8121202" y="203670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 name="Hexagon 10">
              <a:extLst>
                <a:ext uri="{FF2B5EF4-FFF2-40B4-BE49-F238E27FC236}">
                  <a16:creationId xmlns:a16="http://schemas.microsoft.com/office/drawing/2014/main" id="{E6B6FEDC-38A6-6C4D-A432-9EFC06EBBBB8}"/>
                </a:ext>
              </a:extLst>
            </p:cNvPr>
            <p:cNvSpPr/>
            <p:nvPr/>
          </p:nvSpPr>
          <p:spPr>
            <a:xfrm>
              <a:off x="5169436" y="3667891"/>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 name="Hexagon 11">
              <a:extLst>
                <a:ext uri="{FF2B5EF4-FFF2-40B4-BE49-F238E27FC236}">
                  <a16:creationId xmlns:a16="http://schemas.microsoft.com/office/drawing/2014/main" id="{4C2998C8-167D-C14F-BCA2-B642437066F4}"/>
                </a:ext>
              </a:extLst>
            </p:cNvPr>
            <p:cNvSpPr/>
            <p:nvPr/>
          </p:nvSpPr>
          <p:spPr>
            <a:xfrm>
              <a:off x="8121202" y="3667891"/>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3" name="Hexagon 12">
              <a:extLst>
                <a:ext uri="{FF2B5EF4-FFF2-40B4-BE49-F238E27FC236}">
                  <a16:creationId xmlns:a16="http://schemas.microsoft.com/office/drawing/2014/main" id="{7C17A123-0484-624C-AFA6-F5BFD6E16DA9}"/>
                </a:ext>
              </a:extLst>
            </p:cNvPr>
            <p:cNvSpPr/>
            <p:nvPr/>
          </p:nvSpPr>
          <p:spPr>
            <a:xfrm>
              <a:off x="6645319" y="4477248"/>
              <a:ext cx="1888761" cy="1628242"/>
            </a:xfrm>
            <a:prstGeom prst="hexagon">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24">
              <a:extLst>
                <a:ext uri="{FF2B5EF4-FFF2-40B4-BE49-F238E27FC236}">
                  <a16:creationId xmlns:a16="http://schemas.microsoft.com/office/drawing/2014/main" id="{AB9C8199-573E-C84F-ACD6-81B8C5ECC2CC}"/>
                </a:ext>
              </a:extLst>
            </p:cNvPr>
            <p:cNvCxnSpPr>
              <a:cxnSpLocks/>
              <a:stCxn id="23" idx="0"/>
            </p:cNvCxnSpPr>
            <p:nvPr/>
          </p:nvCxnSpPr>
          <p:spPr>
            <a:xfrm>
              <a:off x="5236857" y="3677649"/>
              <a:ext cx="166607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Hexagon 22">
              <a:extLst>
                <a:ext uri="{FF2B5EF4-FFF2-40B4-BE49-F238E27FC236}">
                  <a16:creationId xmlns:a16="http://schemas.microsoft.com/office/drawing/2014/main" id="{E0E45354-CDAB-584A-9AA7-388B80375BF8}"/>
                </a:ext>
              </a:extLst>
            </p:cNvPr>
            <p:cNvSpPr/>
            <p:nvPr/>
          </p:nvSpPr>
          <p:spPr>
            <a:xfrm>
              <a:off x="2007156" y="2285537"/>
              <a:ext cx="3229701" cy="2784224"/>
            </a:xfrm>
            <a:prstGeom prst="hexagon">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a:extLst>
                <a:ext uri="{FF2B5EF4-FFF2-40B4-BE49-F238E27FC236}">
                  <a16:creationId xmlns:a16="http://schemas.microsoft.com/office/drawing/2014/main" id="{235F8828-40E1-6142-A70B-D1D1BC20AE6F}"/>
                </a:ext>
              </a:extLst>
            </p:cNvPr>
            <p:cNvGrpSpPr/>
            <p:nvPr/>
          </p:nvGrpSpPr>
          <p:grpSpPr>
            <a:xfrm>
              <a:off x="2789023" y="2664075"/>
              <a:ext cx="2159872" cy="2019012"/>
              <a:chOff x="2799796" y="2664075"/>
              <a:chExt cx="2159872" cy="2019012"/>
            </a:xfrm>
          </p:grpSpPr>
          <p:sp>
            <p:nvSpPr>
              <p:cNvPr id="54" name="TextBox 53">
                <a:extLst>
                  <a:ext uri="{FF2B5EF4-FFF2-40B4-BE49-F238E27FC236}">
                    <a16:creationId xmlns:a16="http://schemas.microsoft.com/office/drawing/2014/main" id="{5B274EA4-89D3-D549-8D96-5E88C75EF1DB}"/>
                  </a:ext>
                </a:extLst>
              </p:cNvPr>
              <p:cNvSpPr txBox="1"/>
              <p:nvPr/>
            </p:nvSpPr>
            <p:spPr>
              <a:xfrm>
                <a:off x="3448725" y="4366812"/>
                <a:ext cx="905415" cy="31627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sp>
            <p:nvSpPr>
              <p:cNvPr id="53" name="TextBox 52" descr="chart showing relationship between Well-Architected pillars">
                <a:extLst>
                  <a:ext uri="{FF2B5EF4-FFF2-40B4-BE49-F238E27FC236}">
                    <a16:creationId xmlns:a16="http://schemas.microsoft.com/office/drawing/2014/main" id="{29624EE8-B88C-B14B-9537-6FE1547315B3}"/>
                  </a:ext>
                </a:extLst>
              </p:cNvPr>
              <p:cNvSpPr txBox="1"/>
              <p:nvPr/>
            </p:nvSpPr>
            <p:spPr>
              <a:xfrm>
                <a:off x="2799796" y="3942730"/>
                <a:ext cx="2159274" cy="31627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 Efficiency</a:t>
                </a:r>
              </a:p>
            </p:txBody>
          </p:sp>
          <p:sp>
            <p:nvSpPr>
              <p:cNvPr id="52" name="TextBox 51">
                <a:extLst>
                  <a:ext uri="{FF2B5EF4-FFF2-40B4-BE49-F238E27FC236}">
                    <a16:creationId xmlns:a16="http://schemas.microsoft.com/office/drawing/2014/main" id="{DCBA0A64-0FFE-6147-B0E7-2D2CF816C5DF}"/>
                  </a:ext>
                </a:extLst>
              </p:cNvPr>
              <p:cNvSpPr txBox="1"/>
              <p:nvPr/>
            </p:nvSpPr>
            <p:spPr>
              <a:xfrm>
                <a:off x="2806208" y="3511515"/>
                <a:ext cx="2153460" cy="31627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Operational Excellence</a:t>
                </a:r>
              </a:p>
            </p:txBody>
          </p:sp>
          <p:sp>
            <p:nvSpPr>
              <p:cNvPr id="51" name="TextBox 50">
                <a:extLst>
                  <a:ext uri="{FF2B5EF4-FFF2-40B4-BE49-F238E27FC236}">
                    <a16:creationId xmlns:a16="http://schemas.microsoft.com/office/drawing/2014/main" id="{B18F8568-A858-B848-97A6-FF46F89431F5}"/>
                  </a:ext>
                </a:extLst>
              </p:cNvPr>
              <p:cNvSpPr txBox="1"/>
              <p:nvPr/>
            </p:nvSpPr>
            <p:spPr>
              <a:xfrm>
                <a:off x="3011104" y="3087794"/>
                <a:ext cx="1758116" cy="31627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Cost Optimization</a:t>
                </a:r>
              </a:p>
            </p:txBody>
          </p:sp>
          <p:sp>
            <p:nvSpPr>
              <p:cNvPr id="50" name="TextBox 49">
                <a:extLst>
                  <a:ext uri="{FF2B5EF4-FFF2-40B4-BE49-F238E27FC236}">
                    <a16:creationId xmlns:a16="http://schemas.microsoft.com/office/drawing/2014/main" id="{A472488C-7E1C-944D-B038-1D8A2ABDA3AB}"/>
                  </a:ext>
                </a:extLst>
              </p:cNvPr>
              <p:cNvSpPr txBox="1"/>
              <p:nvPr/>
            </p:nvSpPr>
            <p:spPr>
              <a:xfrm>
                <a:off x="3368541" y="2664075"/>
                <a:ext cx="1070142" cy="31627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Reliability</a:t>
                </a:r>
              </a:p>
            </p:txBody>
          </p:sp>
        </p:grpSp>
        <p:sp>
          <p:nvSpPr>
            <p:cNvPr id="62" name="TextBox 61">
              <a:extLst>
                <a:ext uri="{FF2B5EF4-FFF2-40B4-BE49-F238E27FC236}">
                  <a16:creationId xmlns:a16="http://schemas.microsoft.com/office/drawing/2014/main" id="{8DC9170F-F43F-FE41-AEF5-D130B97D80E7}"/>
                </a:ext>
              </a:extLst>
            </p:cNvPr>
            <p:cNvSpPr txBox="1"/>
            <p:nvPr/>
          </p:nvSpPr>
          <p:spPr>
            <a:xfrm>
              <a:off x="6819779" y="1654359"/>
              <a:ext cx="1605311"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Well-Architected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Review</a:t>
              </a:r>
            </a:p>
          </p:txBody>
        </p:sp>
        <p:sp>
          <p:nvSpPr>
            <p:cNvPr id="63" name="TextBox 62">
              <a:extLst>
                <a:ext uri="{FF2B5EF4-FFF2-40B4-BE49-F238E27FC236}">
                  <a16:creationId xmlns:a16="http://schemas.microsoft.com/office/drawing/2014/main" id="{CCFA3EE3-9157-4443-82FB-3D5F72D8BDC8}"/>
                </a:ext>
              </a:extLst>
            </p:cNvPr>
            <p:cNvSpPr txBox="1"/>
            <p:nvPr/>
          </p:nvSpPr>
          <p:spPr>
            <a:xfrm>
              <a:off x="5617311" y="2568572"/>
              <a:ext cx="974947"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Design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Principles</a:t>
              </a:r>
            </a:p>
          </p:txBody>
        </p:sp>
        <p:sp>
          <p:nvSpPr>
            <p:cNvPr id="64" name="TextBox 63">
              <a:extLst>
                <a:ext uri="{FF2B5EF4-FFF2-40B4-BE49-F238E27FC236}">
                  <a16:creationId xmlns:a16="http://schemas.microsoft.com/office/drawing/2014/main" id="{D00DE719-4062-0C4D-8795-757F4F81290D}"/>
                </a:ext>
              </a:extLst>
            </p:cNvPr>
            <p:cNvSpPr txBox="1"/>
            <p:nvPr/>
          </p:nvSpPr>
          <p:spPr>
            <a:xfrm>
              <a:off x="8668522" y="2568572"/>
              <a:ext cx="80342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Advisor</a:t>
              </a:r>
            </a:p>
          </p:txBody>
        </p:sp>
        <p:sp>
          <p:nvSpPr>
            <p:cNvPr id="66" name="TextBox 65">
              <a:extLst>
                <a:ext uri="{FF2B5EF4-FFF2-40B4-BE49-F238E27FC236}">
                  <a16:creationId xmlns:a16="http://schemas.microsoft.com/office/drawing/2014/main" id="{880691D9-0682-504A-BEF8-881512B92584}"/>
                </a:ext>
              </a:extLst>
            </p:cNvPr>
            <p:cNvSpPr txBox="1"/>
            <p:nvPr/>
          </p:nvSpPr>
          <p:spPr>
            <a:xfrm>
              <a:off x="5472592" y="4225793"/>
              <a:ext cx="1264385" cy="492443"/>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Reference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Architectures</a:t>
              </a:r>
            </a:p>
          </p:txBody>
        </p:sp>
        <p:sp>
          <p:nvSpPr>
            <p:cNvPr id="67" name="TextBox 66">
              <a:extLst>
                <a:ext uri="{FF2B5EF4-FFF2-40B4-BE49-F238E27FC236}">
                  <a16:creationId xmlns:a16="http://schemas.microsoft.com/office/drawing/2014/main" id="{7439D3A3-43E7-0543-9A64-CCB983E192A4}"/>
                </a:ext>
              </a:extLst>
            </p:cNvPr>
            <p:cNvSpPr txBox="1"/>
            <p:nvPr/>
          </p:nvSpPr>
          <p:spPr>
            <a:xfrm>
              <a:off x="8347119" y="4325820"/>
              <a:ext cx="1446230" cy="292388"/>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Documentation</a:t>
              </a:r>
            </a:p>
          </p:txBody>
        </p:sp>
        <p:sp>
          <p:nvSpPr>
            <p:cNvPr id="68" name="TextBox 67">
              <a:extLst>
                <a:ext uri="{FF2B5EF4-FFF2-40B4-BE49-F238E27FC236}">
                  <a16:creationId xmlns:a16="http://schemas.microsoft.com/office/drawing/2014/main" id="{4232DCD0-9205-2242-8E1A-C53F7A532155}"/>
                </a:ext>
              </a:extLst>
            </p:cNvPr>
            <p:cNvSpPr txBox="1"/>
            <p:nvPr/>
          </p:nvSpPr>
          <p:spPr>
            <a:xfrm>
              <a:off x="6902936" y="4968244"/>
              <a:ext cx="1381930" cy="69249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Partners, Support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Service Offers</a:t>
              </a:r>
            </a:p>
          </p:txBody>
        </p:sp>
        <p:sp>
          <p:nvSpPr>
            <p:cNvPr id="7" name="Hexagon 6">
              <a:extLst>
                <a:ext uri="{FF2B5EF4-FFF2-40B4-BE49-F238E27FC236}">
                  <a16:creationId xmlns:a16="http://schemas.microsoft.com/office/drawing/2014/main" id="{C539F7B6-349B-EA45-A84F-7D89362C6902}"/>
                </a:ext>
              </a:extLst>
            </p:cNvPr>
            <p:cNvSpPr/>
            <p:nvPr/>
          </p:nvSpPr>
          <p:spPr>
            <a:xfrm>
              <a:off x="6645319" y="2852190"/>
              <a:ext cx="1888761" cy="1628242"/>
            </a:xfrm>
            <a:prstGeom prst="hexagon">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F067237A-C60A-CA4D-985D-FCAAEC26114C}"/>
                </a:ext>
              </a:extLst>
            </p:cNvPr>
            <p:cNvSpPr txBox="1"/>
            <p:nvPr/>
          </p:nvSpPr>
          <p:spPr>
            <a:xfrm>
              <a:off x="6813493" y="3311234"/>
              <a:ext cx="1552412" cy="69249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Well-Architected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5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Framework</a:t>
              </a:r>
            </a:p>
          </p:txBody>
        </p:sp>
        <p:pic>
          <p:nvPicPr>
            <p:cNvPr id="38" name="Graphic 37" descr="Lock with solid fill">
              <a:extLst>
                <a:ext uri="{FF2B5EF4-FFF2-40B4-BE49-F238E27FC236}">
                  <a16:creationId xmlns:a16="http://schemas.microsoft.com/office/drawing/2014/main" id="{E447248A-4728-49C0-869E-FC0D3F6A5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951" y="4342070"/>
              <a:ext cx="365760" cy="365760"/>
            </a:xfrm>
            <a:prstGeom prst="rect">
              <a:avLst/>
            </a:prstGeom>
          </p:spPr>
        </p:pic>
        <p:pic>
          <p:nvPicPr>
            <p:cNvPr id="39" name="Picture 38">
              <a:extLst>
                <a:ext uri="{FF2B5EF4-FFF2-40B4-BE49-F238E27FC236}">
                  <a16:creationId xmlns:a16="http://schemas.microsoft.com/office/drawing/2014/main" id="{CC4ECF27-3B5C-49CA-A54E-C559BE9E957D}"/>
                </a:ext>
              </a:extLst>
            </p:cNvPr>
            <p:cNvPicPr>
              <a:picLocks noChangeAspect="1"/>
            </p:cNvPicPr>
            <p:nvPr/>
          </p:nvPicPr>
          <p:blipFill>
            <a:blip r:embed="rId5"/>
            <a:stretch>
              <a:fillRect/>
            </a:stretch>
          </p:blipFill>
          <p:spPr>
            <a:xfrm>
              <a:off x="2688591" y="3099738"/>
              <a:ext cx="327042" cy="327042"/>
            </a:xfrm>
            <a:prstGeom prst="rect">
              <a:avLst/>
            </a:prstGeom>
          </p:spPr>
        </p:pic>
        <p:pic>
          <p:nvPicPr>
            <p:cNvPr id="40" name="Picture 39">
              <a:extLst>
                <a:ext uri="{FF2B5EF4-FFF2-40B4-BE49-F238E27FC236}">
                  <a16:creationId xmlns:a16="http://schemas.microsoft.com/office/drawing/2014/main" id="{89C6ABA7-27CF-4605-A4A2-36913832ADEC}"/>
                </a:ext>
              </a:extLst>
            </p:cNvPr>
            <p:cNvPicPr>
              <a:picLocks noChangeAspect="1"/>
            </p:cNvPicPr>
            <p:nvPr/>
          </p:nvPicPr>
          <p:blipFill>
            <a:blip r:embed="rId6"/>
            <a:stretch>
              <a:fillRect/>
            </a:stretch>
          </p:blipFill>
          <p:spPr>
            <a:xfrm>
              <a:off x="2475204" y="3531359"/>
              <a:ext cx="327042" cy="273064"/>
            </a:xfrm>
            <a:prstGeom prst="rect">
              <a:avLst/>
            </a:prstGeom>
          </p:spPr>
        </p:pic>
        <p:pic>
          <p:nvPicPr>
            <p:cNvPr id="41" name="Picture 40">
              <a:extLst>
                <a:ext uri="{FF2B5EF4-FFF2-40B4-BE49-F238E27FC236}">
                  <a16:creationId xmlns:a16="http://schemas.microsoft.com/office/drawing/2014/main" id="{038BD2D3-057D-4CB3-A176-260F67DE5439}"/>
                </a:ext>
              </a:extLst>
            </p:cNvPr>
            <p:cNvPicPr>
              <a:picLocks noChangeAspect="1"/>
            </p:cNvPicPr>
            <p:nvPr/>
          </p:nvPicPr>
          <p:blipFill>
            <a:blip r:embed="rId7"/>
            <a:stretch>
              <a:fillRect/>
            </a:stretch>
          </p:blipFill>
          <p:spPr>
            <a:xfrm>
              <a:off x="2467803" y="3935758"/>
              <a:ext cx="330217" cy="330217"/>
            </a:xfrm>
            <a:prstGeom prst="rect">
              <a:avLst/>
            </a:prstGeom>
          </p:spPr>
        </p:pic>
        <p:sp>
          <p:nvSpPr>
            <p:cNvPr id="42" name="Graphic 4" descr="Badge Tick with solid fill">
              <a:extLst>
                <a:ext uri="{FF2B5EF4-FFF2-40B4-BE49-F238E27FC236}">
                  <a16:creationId xmlns:a16="http://schemas.microsoft.com/office/drawing/2014/main" id="{214B2142-3355-42B6-8578-D55D05CFCF81}"/>
                </a:ext>
              </a:extLst>
            </p:cNvPr>
            <p:cNvSpPr/>
            <p:nvPr/>
          </p:nvSpPr>
          <p:spPr>
            <a:xfrm>
              <a:off x="3084942" y="2726759"/>
              <a:ext cx="227144" cy="227146"/>
            </a:xfrm>
            <a:custGeom>
              <a:avLst/>
              <a:gdLst>
                <a:gd name="connsiteX0" fmla="*/ 219075 w 438149"/>
                <a:gd name="connsiteY0" fmla="*/ 0 h 438150"/>
                <a:gd name="connsiteX1" fmla="*/ 0 w 438149"/>
                <a:gd name="connsiteY1" fmla="*/ 219075 h 438150"/>
                <a:gd name="connsiteX2" fmla="*/ 219075 w 438149"/>
                <a:gd name="connsiteY2" fmla="*/ 438150 h 438150"/>
                <a:gd name="connsiteX3" fmla="*/ 438150 w 438149"/>
                <a:gd name="connsiteY3" fmla="*/ 219075 h 438150"/>
                <a:gd name="connsiteX4" fmla="*/ 219075 w 438149"/>
                <a:gd name="connsiteY4" fmla="*/ 0 h 438150"/>
                <a:gd name="connsiteX5" fmla="*/ 187928 w 438149"/>
                <a:gd name="connsiteY5" fmla="*/ 308267 h 438150"/>
                <a:gd name="connsiteX6" fmla="*/ 92459 w 438149"/>
                <a:gd name="connsiteY6" fmla="*/ 212789 h 438150"/>
                <a:gd name="connsiteX7" fmla="*/ 124901 w 438149"/>
                <a:gd name="connsiteY7" fmla="*/ 180346 h 438150"/>
                <a:gd name="connsiteX8" fmla="*/ 187928 w 438149"/>
                <a:gd name="connsiteY8" fmla="*/ 243373 h 438150"/>
                <a:gd name="connsiteX9" fmla="*/ 317011 w 438149"/>
                <a:gd name="connsiteY9" fmla="*/ 114300 h 438150"/>
                <a:gd name="connsiteX10" fmla="*/ 349453 w 438149"/>
                <a:gd name="connsiteY10" fmla="*/ 146742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9" h="438150">
                  <a:moveTo>
                    <a:pt x="219075" y="0"/>
                  </a:moveTo>
                  <a:cubicBezTo>
                    <a:pt x="98084" y="0"/>
                    <a:pt x="0" y="98084"/>
                    <a:pt x="0" y="219075"/>
                  </a:cubicBezTo>
                  <a:cubicBezTo>
                    <a:pt x="0" y="340066"/>
                    <a:pt x="98084" y="438150"/>
                    <a:pt x="219075" y="438150"/>
                  </a:cubicBezTo>
                  <a:cubicBezTo>
                    <a:pt x="340067" y="438150"/>
                    <a:pt x="438150" y="340066"/>
                    <a:pt x="438150" y="219075"/>
                  </a:cubicBezTo>
                  <a:cubicBezTo>
                    <a:pt x="438014" y="98140"/>
                    <a:pt x="340010" y="136"/>
                    <a:pt x="219075" y="0"/>
                  </a:cubicBezTo>
                  <a:close/>
                  <a:moveTo>
                    <a:pt x="187928" y="308267"/>
                  </a:moveTo>
                  <a:lnTo>
                    <a:pt x="92459" y="212789"/>
                  </a:lnTo>
                  <a:lnTo>
                    <a:pt x="124901" y="180346"/>
                  </a:lnTo>
                  <a:lnTo>
                    <a:pt x="187928" y="243373"/>
                  </a:lnTo>
                  <a:lnTo>
                    <a:pt x="317011" y="114300"/>
                  </a:lnTo>
                  <a:lnTo>
                    <a:pt x="349453" y="14674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 name="Graphic 4" descr="Badge Tick with solid fill">
              <a:extLst>
                <a:ext uri="{FF2B5EF4-FFF2-40B4-BE49-F238E27FC236}">
                  <a16:creationId xmlns:a16="http://schemas.microsoft.com/office/drawing/2014/main" id="{343A2B54-25E9-4F42-87CE-437BB31EA3D8}"/>
                </a:ext>
              </a:extLst>
            </p:cNvPr>
            <p:cNvSpPr/>
            <p:nvPr/>
          </p:nvSpPr>
          <p:spPr>
            <a:xfrm>
              <a:off x="3015633" y="2657452"/>
              <a:ext cx="365760" cy="365760"/>
            </a:xfrm>
            <a:custGeom>
              <a:avLst/>
              <a:gdLst>
                <a:gd name="connsiteX0" fmla="*/ 677762 w 705532"/>
                <a:gd name="connsiteY0" fmla="*/ 364812 h 705526"/>
                <a:gd name="connsiteX1" fmla="*/ 677762 w 705532"/>
                <a:gd name="connsiteY1" fmla="*/ 340714 h 705526"/>
                <a:gd name="connsiteX2" fmla="*/ 701232 w 705532"/>
                <a:gd name="connsiteY2" fmla="*/ 311958 h 705526"/>
                <a:gd name="connsiteX3" fmla="*/ 698533 w 705532"/>
                <a:gd name="connsiteY3" fmla="*/ 285153 h 705526"/>
                <a:gd name="connsiteX4" fmla="*/ 696793 w 705532"/>
                <a:gd name="connsiteY4" fmla="*/ 283888 h 705526"/>
                <a:gd name="connsiteX5" fmla="*/ 665580 w 705532"/>
                <a:gd name="connsiteY5" fmla="*/ 263790 h 705526"/>
                <a:gd name="connsiteX6" fmla="*/ 658131 w 705532"/>
                <a:gd name="connsiteY6" fmla="*/ 240882 h 705526"/>
                <a:gd name="connsiteX7" fmla="*/ 671571 w 705532"/>
                <a:gd name="connsiteY7" fmla="*/ 206269 h 705526"/>
                <a:gd name="connsiteX8" fmla="*/ 660712 w 705532"/>
                <a:gd name="connsiteY8" fmla="*/ 181613 h 705526"/>
                <a:gd name="connsiteX9" fmla="*/ 658674 w 705532"/>
                <a:gd name="connsiteY9" fmla="*/ 180951 h 705526"/>
                <a:gd name="connsiteX10" fmla="*/ 622774 w 705532"/>
                <a:gd name="connsiteY10" fmla="*/ 171483 h 705526"/>
                <a:gd name="connsiteX11" fmla="*/ 608611 w 705532"/>
                <a:gd name="connsiteY11" fmla="*/ 151995 h 705526"/>
                <a:gd name="connsiteX12" fmla="*/ 610697 w 705532"/>
                <a:gd name="connsiteY12" fmla="*/ 114924 h 705526"/>
                <a:gd name="connsiteX13" fmla="*/ 592745 w 705532"/>
                <a:gd name="connsiteY13" fmla="*/ 94836 h 705526"/>
                <a:gd name="connsiteX14" fmla="*/ 590608 w 705532"/>
                <a:gd name="connsiteY14" fmla="*/ 94836 h 705526"/>
                <a:gd name="connsiteX15" fmla="*/ 553537 w 705532"/>
                <a:gd name="connsiteY15" fmla="*/ 96922 h 705526"/>
                <a:gd name="connsiteX16" fmla="*/ 534049 w 705532"/>
                <a:gd name="connsiteY16" fmla="*/ 82758 h 705526"/>
                <a:gd name="connsiteX17" fmla="*/ 524581 w 705532"/>
                <a:gd name="connsiteY17" fmla="*/ 46858 h 705526"/>
                <a:gd name="connsiteX18" fmla="*/ 501301 w 705532"/>
                <a:gd name="connsiteY18" fmla="*/ 33299 h 705526"/>
                <a:gd name="connsiteX19" fmla="*/ 499264 w 705532"/>
                <a:gd name="connsiteY19" fmla="*/ 33961 h 705526"/>
                <a:gd name="connsiteX20" fmla="*/ 464650 w 705532"/>
                <a:gd name="connsiteY20" fmla="*/ 47401 h 705526"/>
                <a:gd name="connsiteX21" fmla="*/ 441742 w 705532"/>
                <a:gd name="connsiteY21" fmla="*/ 39953 h 705526"/>
                <a:gd name="connsiteX22" fmla="*/ 421644 w 705532"/>
                <a:gd name="connsiteY22" fmla="*/ 8739 h 705526"/>
                <a:gd name="connsiteX23" fmla="*/ 395315 w 705532"/>
                <a:gd name="connsiteY23" fmla="*/ 3036 h 705526"/>
                <a:gd name="connsiteX24" fmla="*/ 393574 w 705532"/>
                <a:gd name="connsiteY24" fmla="*/ 4300 h 705526"/>
                <a:gd name="connsiteX25" fmla="*/ 364818 w 705532"/>
                <a:gd name="connsiteY25" fmla="*/ 27770 h 705526"/>
                <a:gd name="connsiteX26" fmla="*/ 340720 w 705532"/>
                <a:gd name="connsiteY26" fmla="*/ 27770 h 705526"/>
                <a:gd name="connsiteX27" fmla="*/ 311964 w 705532"/>
                <a:gd name="connsiteY27" fmla="*/ 4300 h 705526"/>
                <a:gd name="connsiteX28" fmla="*/ 285159 w 705532"/>
                <a:gd name="connsiteY28" fmla="*/ 6999 h 705526"/>
                <a:gd name="connsiteX29" fmla="*/ 283894 w 705532"/>
                <a:gd name="connsiteY29" fmla="*/ 8739 h 705526"/>
                <a:gd name="connsiteX30" fmla="*/ 263796 w 705532"/>
                <a:gd name="connsiteY30" fmla="*/ 39953 h 705526"/>
                <a:gd name="connsiteX31" fmla="*/ 240889 w 705532"/>
                <a:gd name="connsiteY31" fmla="*/ 47401 h 705526"/>
                <a:gd name="connsiteX32" fmla="*/ 206275 w 705532"/>
                <a:gd name="connsiteY32" fmla="*/ 33961 h 705526"/>
                <a:gd name="connsiteX33" fmla="*/ 181619 w 705532"/>
                <a:gd name="connsiteY33" fmla="*/ 44821 h 705526"/>
                <a:gd name="connsiteX34" fmla="*/ 180957 w 705532"/>
                <a:gd name="connsiteY34" fmla="*/ 46858 h 705526"/>
                <a:gd name="connsiteX35" fmla="*/ 171489 w 705532"/>
                <a:gd name="connsiteY35" fmla="*/ 82758 h 705526"/>
                <a:gd name="connsiteX36" fmla="*/ 152001 w 705532"/>
                <a:gd name="connsiteY36" fmla="*/ 96922 h 705526"/>
                <a:gd name="connsiteX37" fmla="*/ 114930 w 705532"/>
                <a:gd name="connsiteY37" fmla="*/ 94836 h 705526"/>
                <a:gd name="connsiteX38" fmla="*/ 94842 w 705532"/>
                <a:gd name="connsiteY38" fmla="*/ 112787 h 705526"/>
                <a:gd name="connsiteX39" fmla="*/ 94842 w 705532"/>
                <a:gd name="connsiteY39" fmla="*/ 114924 h 705526"/>
                <a:gd name="connsiteX40" fmla="*/ 96928 w 705532"/>
                <a:gd name="connsiteY40" fmla="*/ 151995 h 705526"/>
                <a:gd name="connsiteX41" fmla="*/ 82764 w 705532"/>
                <a:gd name="connsiteY41" fmla="*/ 171483 h 705526"/>
                <a:gd name="connsiteX42" fmla="*/ 46864 w 705532"/>
                <a:gd name="connsiteY42" fmla="*/ 180951 h 705526"/>
                <a:gd name="connsiteX43" fmla="*/ 33305 w 705532"/>
                <a:gd name="connsiteY43" fmla="*/ 204231 h 705526"/>
                <a:gd name="connsiteX44" fmla="*/ 33967 w 705532"/>
                <a:gd name="connsiteY44" fmla="*/ 206269 h 705526"/>
                <a:gd name="connsiteX45" fmla="*/ 47407 w 705532"/>
                <a:gd name="connsiteY45" fmla="*/ 240882 h 705526"/>
                <a:gd name="connsiteX46" fmla="*/ 39959 w 705532"/>
                <a:gd name="connsiteY46" fmla="*/ 263790 h 705526"/>
                <a:gd name="connsiteX47" fmla="*/ 8745 w 705532"/>
                <a:gd name="connsiteY47" fmla="*/ 283888 h 705526"/>
                <a:gd name="connsiteX48" fmla="*/ 3031 w 705532"/>
                <a:gd name="connsiteY48" fmla="*/ 310216 h 705526"/>
                <a:gd name="connsiteX49" fmla="*/ 4297 w 705532"/>
                <a:gd name="connsiteY49" fmla="*/ 311958 h 705526"/>
                <a:gd name="connsiteX50" fmla="*/ 27776 w 705532"/>
                <a:gd name="connsiteY50" fmla="*/ 340714 h 705526"/>
                <a:gd name="connsiteX51" fmla="*/ 27776 w 705532"/>
                <a:gd name="connsiteY51" fmla="*/ 364812 h 705526"/>
                <a:gd name="connsiteX52" fmla="*/ 4297 w 705532"/>
                <a:gd name="connsiteY52" fmla="*/ 393568 h 705526"/>
                <a:gd name="connsiteX53" fmla="*/ 7003 w 705532"/>
                <a:gd name="connsiteY53" fmla="*/ 420372 h 705526"/>
                <a:gd name="connsiteX54" fmla="*/ 8745 w 705532"/>
                <a:gd name="connsiteY54" fmla="*/ 421638 h 705526"/>
                <a:gd name="connsiteX55" fmla="*/ 39959 w 705532"/>
                <a:gd name="connsiteY55" fmla="*/ 441736 h 705526"/>
                <a:gd name="connsiteX56" fmla="*/ 47407 w 705532"/>
                <a:gd name="connsiteY56" fmla="*/ 464644 h 705526"/>
                <a:gd name="connsiteX57" fmla="*/ 33967 w 705532"/>
                <a:gd name="connsiteY57" fmla="*/ 499258 h 705526"/>
                <a:gd name="connsiteX58" fmla="*/ 44827 w 705532"/>
                <a:gd name="connsiteY58" fmla="*/ 523913 h 705526"/>
                <a:gd name="connsiteX59" fmla="*/ 46864 w 705532"/>
                <a:gd name="connsiteY59" fmla="*/ 524575 h 705526"/>
                <a:gd name="connsiteX60" fmla="*/ 82764 w 705532"/>
                <a:gd name="connsiteY60" fmla="*/ 534043 h 705526"/>
                <a:gd name="connsiteX61" fmla="*/ 96928 w 705532"/>
                <a:gd name="connsiteY61" fmla="*/ 553531 h 705526"/>
                <a:gd name="connsiteX62" fmla="*/ 94842 w 705532"/>
                <a:gd name="connsiteY62" fmla="*/ 590602 h 705526"/>
                <a:gd name="connsiteX63" fmla="*/ 112793 w 705532"/>
                <a:gd name="connsiteY63" fmla="*/ 610691 h 705526"/>
                <a:gd name="connsiteX64" fmla="*/ 114930 w 705532"/>
                <a:gd name="connsiteY64" fmla="*/ 610691 h 705526"/>
                <a:gd name="connsiteX65" fmla="*/ 152001 w 705532"/>
                <a:gd name="connsiteY65" fmla="*/ 608605 h 705526"/>
                <a:gd name="connsiteX66" fmla="*/ 171489 w 705532"/>
                <a:gd name="connsiteY66" fmla="*/ 622768 h 705526"/>
                <a:gd name="connsiteX67" fmla="*/ 180957 w 705532"/>
                <a:gd name="connsiteY67" fmla="*/ 658668 h 705526"/>
                <a:gd name="connsiteX68" fmla="*/ 204237 w 705532"/>
                <a:gd name="connsiteY68" fmla="*/ 672227 h 705526"/>
                <a:gd name="connsiteX69" fmla="*/ 206275 w 705532"/>
                <a:gd name="connsiteY69" fmla="*/ 671565 h 705526"/>
                <a:gd name="connsiteX70" fmla="*/ 240889 w 705532"/>
                <a:gd name="connsiteY70" fmla="*/ 658125 h 705526"/>
                <a:gd name="connsiteX71" fmla="*/ 263796 w 705532"/>
                <a:gd name="connsiteY71" fmla="*/ 665574 h 705526"/>
                <a:gd name="connsiteX72" fmla="*/ 283894 w 705532"/>
                <a:gd name="connsiteY72" fmla="*/ 696787 h 705526"/>
                <a:gd name="connsiteX73" fmla="*/ 310224 w 705532"/>
                <a:gd name="connsiteY73" fmla="*/ 702491 h 705526"/>
                <a:gd name="connsiteX74" fmla="*/ 311964 w 705532"/>
                <a:gd name="connsiteY74" fmla="*/ 701226 h 705526"/>
                <a:gd name="connsiteX75" fmla="*/ 340720 w 705532"/>
                <a:gd name="connsiteY75" fmla="*/ 677756 h 705526"/>
                <a:gd name="connsiteX76" fmla="*/ 364818 w 705532"/>
                <a:gd name="connsiteY76" fmla="*/ 677756 h 705526"/>
                <a:gd name="connsiteX77" fmla="*/ 393574 w 705532"/>
                <a:gd name="connsiteY77" fmla="*/ 701226 h 705526"/>
                <a:gd name="connsiteX78" fmla="*/ 420380 w 705532"/>
                <a:gd name="connsiteY78" fmla="*/ 698527 h 705526"/>
                <a:gd name="connsiteX79" fmla="*/ 421644 w 705532"/>
                <a:gd name="connsiteY79" fmla="*/ 696787 h 705526"/>
                <a:gd name="connsiteX80" fmla="*/ 441742 w 705532"/>
                <a:gd name="connsiteY80" fmla="*/ 665574 h 705526"/>
                <a:gd name="connsiteX81" fmla="*/ 464650 w 705532"/>
                <a:gd name="connsiteY81" fmla="*/ 658125 h 705526"/>
                <a:gd name="connsiteX82" fmla="*/ 499264 w 705532"/>
                <a:gd name="connsiteY82" fmla="*/ 671565 h 705526"/>
                <a:gd name="connsiteX83" fmla="*/ 523919 w 705532"/>
                <a:gd name="connsiteY83" fmla="*/ 660705 h 705526"/>
                <a:gd name="connsiteX84" fmla="*/ 524581 w 705532"/>
                <a:gd name="connsiteY84" fmla="*/ 658668 h 705526"/>
                <a:gd name="connsiteX85" fmla="*/ 534049 w 705532"/>
                <a:gd name="connsiteY85" fmla="*/ 622768 h 705526"/>
                <a:gd name="connsiteX86" fmla="*/ 553537 w 705532"/>
                <a:gd name="connsiteY86" fmla="*/ 608605 h 705526"/>
                <a:gd name="connsiteX87" fmla="*/ 590608 w 705532"/>
                <a:gd name="connsiteY87" fmla="*/ 610691 h 705526"/>
                <a:gd name="connsiteX88" fmla="*/ 610697 w 705532"/>
                <a:gd name="connsiteY88" fmla="*/ 592739 h 705526"/>
                <a:gd name="connsiteX89" fmla="*/ 610697 w 705532"/>
                <a:gd name="connsiteY89" fmla="*/ 590602 h 705526"/>
                <a:gd name="connsiteX90" fmla="*/ 608611 w 705532"/>
                <a:gd name="connsiteY90" fmla="*/ 553531 h 705526"/>
                <a:gd name="connsiteX91" fmla="*/ 622774 w 705532"/>
                <a:gd name="connsiteY91" fmla="*/ 534043 h 705526"/>
                <a:gd name="connsiteX92" fmla="*/ 658674 w 705532"/>
                <a:gd name="connsiteY92" fmla="*/ 524575 h 705526"/>
                <a:gd name="connsiteX93" fmla="*/ 672233 w 705532"/>
                <a:gd name="connsiteY93" fmla="*/ 501295 h 705526"/>
                <a:gd name="connsiteX94" fmla="*/ 671571 w 705532"/>
                <a:gd name="connsiteY94" fmla="*/ 499258 h 705526"/>
                <a:gd name="connsiteX95" fmla="*/ 658131 w 705532"/>
                <a:gd name="connsiteY95" fmla="*/ 464644 h 705526"/>
                <a:gd name="connsiteX96" fmla="*/ 665580 w 705532"/>
                <a:gd name="connsiteY96" fmla="*/ 441736 h 705526"/>
                <a:gd name="connsiteX97" fmla="*/ 696793 w 705532"/>
                <a:gd name="connsiteY97" fmla="*/ 421638 h 705526"/>
                <a:gd name="connsiteX98" fmla="*/ 702497 w 705532"/>
                <a:gd name="connsiteY98" fmla="*/ 395308 h 705526"/>
                <a:gd name="connsiteX99" fmla="*/ 701232 w 705532"/>
                <a:gd name="connsiteY99" fmla="*/ 393568 h 705526"/>
                <a:gd name="connsiteX100" fmla="*/ 352769 w 705532"/>
                <a:gd name="connsiteY100" fmla="*/ 600413 h 705526"/>
                <a:gd name="connsiteX101" fmla="*/ 105119 w 705532"/>
                <a:gd name="connsiteY101" fmla="*/ 352763 h 705526"/>
                <a:gd name="connsiteX102" fmla="*/ 352769 w 705532"/>
                <a:gd name="connsiteY102" fmla="*/ 105113 h 705526"/>
                <a:gd name="connsiteX103" fmla="*/ 600419 w 705532"/>
                <a:gd name="connsiteY103" fmla="*/ 352763 h 705526"/>
                <a:gd name="connsiteX104" fmla="*/ 352769 w 705532"/>
                <a:gd name="connsiteY104" fmla="*/ 600413 h 7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05532" h="705526">
                  <a:moveTo>
                    <a:pt x="677762" y="364812"/>
                  </a:moveTo>
                  <a:cubicBezTo>
                    <a:pt x="672036" y="357800"/>
                    <a:pt x="672036" y="347726"/>
                    <a:pt x="677762" y="340714"/>
                  </a:cubicBezTo>
                  <a:lnTo>
                    <a:pt x="701232" y="311958"/>
                  </a:lnTo>
                  <a:cubicBezTo>
                    <a:pt x="707889" y="303810"/>
                    <a:pt x="706680" y="291810"/>
                    <a:pt x="698533" y="285153"/>
                  </a:cubicBezTo>
                  <a:cubicBezTo>
                    <a:pt x="697977" y="284698"/>
                    <a:pt x="697396" y="284276"/>
                    <a:pt x="696793" y="283888"/>
                  </a:cubicBezTo>
                  <a:lnTo>
                    <a:pt x="665580" y="263790"/>
                  </a:lnTo>
                  <a:cubicBezTo>
                    <a:pt x="657971" y="258892"/>
                    <a:pt x="654858" y="249318"/>
                    <a:pt x="658131" y="240882"/>
                  </a:cubicBezTo>
                  <a:lnTo>
                    <a:pt x="671571" y="206269"/>
                  </a:lnTo>
                  <a:cubicBezTo>
                    <a:pt x="675381" y="196462"/>
                    <a:pt x="670518" y="185423"/>
                    <a:pt x="660712" y="181613"/>
                  </a:cubicBezTo>
                  <a:cubicBezTo>
                    <a:pt x="660046" y="181355"/>
                    <a:pt x="659366" y="181133"/>
                    <a:pt x="658674" y="180951"/>
                  </a:cubicBezTo>
                  <a:lnTo>
                    <a:pt x="622774" y="171483"/>
                  </a:lnTo>
                  <a:cubicBezTo>
                    <a:pt x="614024" y="169176"/>
                    <a:pt x="608104" y="161031"/>
                    <a:pt x="608611" y="151995"/>
                  </a:cubicBezTo>
                  <a:lnTo>
                    <a:pt x="610697" y="114924"/>
                  </a:lnTo>
                  <a:cubicBezTo>
                    <a:pt x="611286" y="104420"/>
                    <a:pt x="603249" y="95425"/>
                    <a:pt x="592745" y="94836"/>
                  </a:cubicBezTo>
                  <a:cubicBezTo>
                    <a:pt x="592033" y="94796"/>
                    <a:pt x="591320" y="94796"/>
                    <a:pt x="590608" y="94836"/>
                  </a:cubicBezTo>
                  <a:lnTo>
                    <a:pt x="553537" y="96922"/>
                  </a:lnTo>
                  <a:cubicBezTo>
                    <a:pt x="544502" y="97428"/>
                    <a:pt x="536356" y="91508"/>
                    <a:pt x="534049" y="82758"/>
                  </a:cubicBezTo>
                  <a:lnTo>
                    <a:pt x="524581" y="46858"/>
                  </a:lnTo>
                  <a:cubicBezTo>
                    <a:pt x="521897" y="36685"/>
                    <a:pt x="511474" y="30615"/>
                    <a:pt x="501301" y="33299"/>
                  </a:cubicBezTo>
                  <a:cubicBezTo>
                    <a:pt x="500611" y="33481"/>
                    <a:pt x="499930" y="33702"/>
                    <a:pt x="499264" y="33961"/>
                  </a:cubicBezTo>
                  <a:lnTo>
                    <a:pt x="464650" y="47401"/>
                  </a:lnTo>
                  <a:cubicBezTo>
                    <a:pt x="456214" y="50674"/>
                    <a:pt x="446640" y="47560"/>
                    <a:pt x="441742" y="39953"/>
                  </a:cubicBezTo>
                  <a:lnTo>
                    <a:pt x="421644" y="8739"/>
                  </a:lnTo>
                  <a:cubicBezTo>
                    <a:pt x="415949" y="-107"/>
                    <a:pt x="404160" y="-2660"/>
                    <a:pt x="395315" y="3036"/>
                  </a:cubicBezTo>
                  <a:cubicBezTo>
                    <a:pt x="394711" y="3424"/>
                    <a:pt x="394130" y="3846"/>
                    <a:pt x="393574" y="4300"/>
                  </a:cubicBezTo>
                  <a:lnTo>
                    <a:pt x="364818" y="27770"/>
                  </a:lnTo>
                  <a:cubicBezTo>
                    <a:pt x="357806" y="33496"/>
                    <a:pt x="347732" y="33496"/>
                    <a:pt x="340720" y="27770"/>
                  </a:cubicBezTo>
                  <a:lnTo>
                    <a:pt x="311964" y="4300"/>
                  </a:lnTo>
                  <a:cubicBezTo>
                    <a:pt x="303816" y="-2357"/>
                    <a:pt x="291816" y="-1148"/>
                    <a:pt x="285159" y="6999"/>
                  </a:cubicBezTo>
                  <a:cubicBezTo>
                    <a:pt x="284705" y="7555"/>
                    <a:pt x="284283" y="8136"/>
                    <a:pt x="283894" y="8739"/>
                  </a:cubicBezTo>
                  <a:lnTo>
                    <a:pt x="263796" y="39953"/>
                  </a:lnTo>
                  <a:cubicBezTo>
                    <a:pt x="258898" y="47560"/>
                    <a:pt x="249324" y="50674"/>
                    <a:pt x="240889" y="47401"/>
                  </a:cubicBezTo>
                  <a:lnTo>
                    <a:pt x="206275" y="33961"/>
                  </a:lnTo>
                  <a:cubicBezTo>
                    <a:pt x="196468" y="30151"/>
                    <a:pt x="185429" y="35014"/>
                    <a:pt x="181619" y="44821"/>
                  </a:cubicBezTo>
                  <a:cubicBezTo>
                    <a:pt x="181361" y="45487"/>
                    <a:pt x="181139" y="46167"/>
                    <a:pt x="180957" y="46858"/>
                  </a:cubicBezTo>
                  <a:lnTo>
                    <a:pt x="171489" y="82758"/>
                  </a:lnTo>
                  <a:cubicBezTo>
                    <a:pt x="169182" y="91508"/>
                    <a:pt x="161037" y="97428"/>
                    <a:pt x="152001" y="96922"/>
                  </a:cubicBezTo>
                  <a:lnTo>
                    <a:pt x="114930" y="94836"/>
                  </a:lnTo>
                  <a:cubicBezTo>
                    <a:pt x="104426" y="94246"/>
                    <a:pt x="95431" y="102283"/>
                    <a:pt x="94842" y="112787"/>
                  </a:cubicBezTo>
                  <a:cubicBezTo>
                    <a:pt x="94802" y="113499"/>
                    <a:pt x="94802" y="114212"/>
                    <a:pt x="94842" y="114924"/>
                  </a:cubicBezTo>
                  <a:lnTo>
                    <a:pt x="96928" y="151995"/>
                  </a:lnTo>
                  <a:cubicBezTo>
                    <a:pt x="97434" y="161031"/>
                    <a:pt x="91515" y="169176"/>
                    <a:pt x="82764" y="171483"/>
                  </a:cubicBezTo>
                  <a:lnTo>
                    <a:pt x="46864" y="180951"/>
                  </a:lnTo>
                  <a:cubicBezTo>
                    <a:pt x="36692" y="183635"/>
                    <a:pt x="30621" y="194058"/>
                    <a:pt x="33305" y="204231"/>
                  </a:cubicBezTo>
                  <a:cubicBezTo>
                    <a:pt x="33487" y="204922"/>
                    <a:pt x="33708" y="205603"/>
                    <a:pt x="33967" y="206269"/>
                  </a:cubicBezTo>
                  <a:lnTo>
                    <a:pt x="47407" y="240882"/>
                  </a:lnTo>
                  <a:cubicBezTo>
                    <a:pt x="50680" y="249319"/>
                    <a:pt x="47566" y="258892"/>
                    <a:pt x="39959" y="263790"/>
                  </a:cubicBezTo>
                  <a:lnTo>
                    <a:pt x="8745" y="283888"/>
                  </a:lnTo>
                  <a:cubicBezTo>
                    <a:pt x="-103" y="289580"/>
                    <a:pt x="-2661" y="301368"/>
                    <a:pt x="3031" y="310216"/>
                  </a:cubicBezTo>
                  <a:cubicBezTo>
                    <a:pt x="3420" y="310820"/>
                    <a:pt x="3843" y="311402"/>
                    <a:pt x="4297" y="311958"/>
                  </a:cubicBezTo>
                  <a:lnTo>
                    <a:pt x="27776" y="340714"/>
                  </a:lnTo>
                  <a:cubicBezTo>
                    <a:pt x="33503" y="347726"/>
                    <a:pt x="33503" y="357800"/>
                    <a:pt x="27776" y="364812"/>
                  </a:cubicBezTo>
                  <a:lnTo>
                    <a:pt x="4297" y="393568"/>
                  </a:lnTo>
                  <a:cubicBezTo>
                    <a:pt x="-2358" y="401717"/>
                    <a:pt x="-1146" y="413718"/>
                    <a:pt x="7003" y="420372"/>
                  </a:cubicBezTo>
                  <a:cubicBezTo>
                    <a:pt x="7559" y="420827"/>
                    <a:pt x="8141" y="421250"/>
                    <a:pt x="8745" y="421638"/>
                  </a:cubicBezTo>
                  <a:lnTo>
                    <a:pt x="39959" y="441736"/>
                  </a:lnTo>
                  <a:cubicBezTo>
                    <a:pt x="47566" y="446634"/>
                    <a:pt x="50680" y="456208"/>
                    <a:pt x="47407" y="464644"/>
                  </a:cubicBezTo>
                  <a:lnTo>
                    <a:pt x="33967" y="499258"/>
                  </a:lnTo>
                  <a:cubicBezTo>
                    <a:pt x="30157" y="509064"/>
                    <a:pt x="35020" y="520103"/>
                    <a:pt x="44827" y="523913"/>
                  </a:cubicBezTo>
                  <a:cubicBezTo>
                    <a:pt x="45493" y="524171"/>
                    <a:pt x="46173" y="524393"/>
                    <a:pt x="46864" y="524575"/>
                  </a:cubicBezTo>
                  <a:lnTo>
                    <a:pt x="82764" y="534043"/>
                  </a:lnTo>
                  <a:cubicBezTo>
                    <a:pt x="91515" y="536350"/>
                    <a:pt x="97434" y="544496"/>
                    <a:pt x="96928" y="553531"/>
                  </a:cubicBezTo>
                  <a:lnTo>
                    <a:pt x="94842" y="590602"/>
                  </a:lnTo>
                  <a:cubicBezTo>
                    <a:pt x="94252" y="601106"/>
                    <a:pt x="102289" y="610101"/>
                    <a:pt x="112793" y="610691"/>
                  </a:cubicBezTo>
                  <a:cubicBezTo>
                    <a:pt x="113505" y="610731"/>
                    <a:pt x="114218" y="610731"/>
                    <a:pt x="114930" y="610691"/>
                  </a:cubicBezTo>
                  <a:lnTo>
                    <a:pt x="152001" y="608605"/>
                  </a:lnTo>
                  <a:cubicBezTo>
                    <a:pt x="161037" y="608098"/>
                    <a:pt x="169182" y="614018"/>
                    <a:pt x="171489" y="622768"/>
                  </a:cubicBezTo>
                  <a:lnTo>
                    <a:pt x="180957" y="658668"/>
                  </a:lnTo>
                  <a:cubicBezTo>
                    <a:pt x="183641" y="668841"/>
                    <a:pt x="194065" y="674911"/>
                    <a:pt x="204237" y="672227"/>
                  </a:cubicBezTo>
                  <a:cubicBezTo>
                    <a:pt x="204928" y="672045"/>
                    <a:pt x="205609" y="671824"/>
                    <a:pt x="206275" y="671565"/>
                  </a:cubicBezTo>
                  <a:lnTo>
                    <a:pt x="240889" y="658125"/>
                  </a:lnTo>
                  <a:cubicBezTo>
                    <a:pt x="249324" y="654852"/>
                    <a:pt x="258898" y="657966"/>
                    <a:pt x="263796" y="665574"/>
                  </a:cubicBezTo>
                  <a:lnTo>
                    <a:pt x="283894" y="696787"/>
                  </a:lnTo>
                  <a:cubicBezTo>
                    <a:pt x="289590" y="705633"/>
                    <a:pt x="301378" y="708187"/>
                    <a:pt x="310224" y="702491"/>
                  </a:cubicBezTo>
                  <a:cubicBezTo>
                    <a:pt x="310828" y="702102"/>
                    <a:pt x="311409" y="701680"/>
                    <a:pt x="311964" y="701226"/>
                  </a:cubicBezTo>
                  <a:lnTo>
                    <a:pt x="340720" y="677756"/>
                  </a:lnTo>
                  <a:cubicBezTo>
                    <a:pt x="347732" y="672030"/>
                    <a:pt x="357806" y="672030"/>
                    <a:pt x="364818" y="677756"/>
                  </a:cubicBezTo>
                  <a:lnTo>
                    <a:pt x="393574" y="701226"/>
                  </a:lnTo>
                  <a:cubicBezTo>
                    <a:pt x="401722" y="707883"/>
                    <a:pt x="413723" y="706674"/>
                    <a:pt x="420380" y="698527"/>
                  </a:cubicBezTo>
                  <a:cubicBezTo>
                    <a:pt x="420834" y="697971"/>
                    <a:pt x="421256" y="697390"/>
                    <a:pt x="421644" y="696787"/>
                  </a:cubicBezTo>
                  <a:lnTo>
                    <a:pt x="441742" y="665574"/>
                  </a:lnTo>
                  <a:cubicBezTo>
                    <a:pt x="446640" y="657966"/>
                    <a:pt x="456215" y="654852"/>
                    <a:pt x="464650" y="658125"/>
                  </a:cubicBezTo>
                  <a:lnTo>
                    <a:pt x="499264" y="671565"/>
                  </a:lnTo>
                  <a:cubicBezTo>
                    <a:pt x="509071" y="675375"/>
                    <a:pt x="520109" y="670512"/>
                    <a:pt x="523919" y="660705"/>
                  </a:cubicBezTo>
                  <a:cubicBezTo>
                    <a:pt x="524177" y="660040"/>
                    <a:pt x="524399" y="659359"/>
                    <a:pt x="524581" y="658668"/>
                  </a:cubicBezTo>
                  <a:lnTo>
                    <a:pt x="534049" y="622768"/>
                  </a:lnTo>
                  <a:cubicBezTo>
                    <a:pt x="536356" y="614018"/>
                    <a:pt x="544502" y="608098"/>
                    <a:pt x="553537" y="608605"/>
                  </a:cubicBezTo>
                  <a:lnTo>
                    <a:pt x="590608" y="610691"/>
                  </a:lnTo>
                  <a:cubicBezTo>
                    <a:pt x="601113" y="611280"/>
                    <a:pt x="610107" y="603243"/>
                    <a:pt x="610697" y="592739"/>
                  </a:cubicBezTo>
                  <a:cubicBezTo>
                    <a:pt x="610737" y="592027"/>
                    <a:pt x="610737" y="591314"/>
                    <a:pt x="610697" y="590602"/>
                  </a:cubicBezTo>
                  <a:lnTo>
                    <a:pt x="608611" y="553531"/>
                  </a:lnTo>
                  <a:cubicBezTo>
                    <a:pt x="608104" y="544496"/>
                    <a:pt x="614024" y="536350"/>
                    <a:pt x="622774" y="534043"/>
                  </a:cubicBezTo>
                  <a:lnTo>
                    <a:pt x="658674" y="524575"/>
                  </a:lnTo>
                  <a:cubicBezTo>
                    <a:pt x="668847" y="521891"/>
                    <a:pt x="674917" y="511468"/>
                    <a:pt x="672233" y="501295"/>
                  </a:cubicBezTo>
                  <a:cubicBezTo>
                    <a:pt x="672051" y="500604"/>
                    <a:pt x="671830" y="499923"/>
                    <a:pt x="671571" y="499258"/>
                  </a:cubicBezTo>
                  <a:lnTo>
                    <a:pt x="658131" y="464644"/>
                  </a:lnTo>
                  <a:cubicBezTo>
                    <a:pt x="654858" y="456207"/>
                    <a:pt x="657972" y="446634"/>
                    <a:pt x="665580" y="441736"/>
                  </a:cubicBezTo>
                  <a:lnTo>
                    <a:pt x="696793" y="421638"/>
                  </a:lnTo>
                  <a:cubicBezTo>
                    <a:pt x="705639" y="415942"/>
                    <a:pt x="708193" y="404154"/>
                    <a:pt x="702497" y="395308"/>
                  </a:cubicBezTo>
                  <a:cubicBezTo>
                    <a:pt x="702108" y="394704"/>
                    <a:pt x="701686" y="394123"/>
                    <a:pt x="701232" y="393568"/>
                  </a:cubicBezTo>
                  <a:close/>
                  <a:moveTo>
                    <a:pt x="352769" y="600413"/>
                  </a:moveTo>
                  <a:cubicBezTo>
                    <a:pt x="215996" y="600413"/>
                    <a:pt x="105119" y="489536"/>
                    <a:pt x="105119" y="352763"/>
                  </a:cubicBezTo>
                  <a:cubicBezTo>
                    <a:pt x="105119" y="215990"/>
                    <a:pt x="215996" y="105113"/>
                    <a:pt x="352769" y="105113"/>
                  </a:cubicBezTo>
                  <a:cubicBezTo>
                    <a:pt x="489542" y="105113"/>
                    <a:pt x="600419" y="215990"/>
                    <a:pt x="600419" y="352763"/>
                  </a:cubicBezTo>
                  <a:cubicBezTo>
                    <a:pt x="600267" y="489473"/>
                    <a:pt x="489480" y="600261"/>
                    <a:pt x="352769" y="60041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513082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B163-7C28-417A-8265-BE212C39FAC3}"/>
              </a:ext>
            </a:extLst>
          </p:cNvPr>
          <p:cNvSpPr/>
          <p:nvPr/>
        </p:nvSpPr>
        <p:spPr bwMode="auto">
          <a:xfrm>
            <a:off x="588263" y="1915096"/>
            <a:ext cx="4342965" cy="4460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a:t>
            </a:r>
          </a:p>
        </p:txBody>
      </p:sp>
      <p:sp>
        <p:nvSpPr>
          <p:cNvPr id="8" name="Rectangle 7">
            <a:extLst>
              <a:ext uri="{FF2B5EF4-FFF2-40B4-BE49-F238E27FC236}">
                <a16:creationId xmlns:a16="http://schemas.microsoft.com/office/drawing/2014/main" id="{89E03167-F8CD-4FEA-AB9A-A54354FB7F43}"/>
              </a:ext>
            </a:extLst>
          </p:cNvPr>
          <p:cNvSpPr/>
          <p:nvPr/>
        </p:nvSpPr>
        <p:spPr bwMode="auto">
          <a:xfrm>
            <a:off x="5127172" y="1915095"/>
            <a:ext cx="5612910" cy="4460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a:t>
            </a:r>
          </a:p>
        </p:txBody>
      </p:sp>
      <p:sp>
        <p:nvSpPr>
          <p:cNvPr id="10" name="Rectangle 9">
            <a:extLst>
              <a:ext uri="{FF2B5EF4-FFF2-40B4-BE49-F238E27FC236}">
                <a16:creationId xmlns:a16="http://schemas.microsoft.com/office/drawing/2014/main" id="{B7866081-2B24-4A64-B89B-E7965AA2796F}"/>
              </a:ext>
            </a:extLst>
          </p:cNvPr>
          <p:cNvSpPr/>
          <p:nvPr/>
        </p:nvSpPr>
        <p:spPr bwMode="auto">
          <a:xfrm>
            <a:off x="588262" y="2460300"/>
            <a:ext cx="434296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Microsoft Cloud Adoption Framework for Azure: Introduction</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CB12428-0125-4D2E-9204-CCAEF782E7C4}"/>
              </a:ext>
            </a:extLst>
          </p:cNvPr>
          <p:cNvSpPr/>
          <p:nvPr/>
        </p:nvSpPr>
        <p:spPr bwMode="auto">
          <a:xfrm>
            <a:off x="4980220" y="2460299"/>
            <a:ext cx="5486399"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https://azure.microsoft.com/cloud-adoption-framework/</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p>
        </p:txBody>
      </p:sp>
      <p:cxnSp>
        <p:nvCxnSpPr>
          <p:cNvPr id="19" name="Straight Connector 18">
            <a:extLst>
              <a:ext uri="{FF2B5EF4-FFF2-40B4-BE49-F238E27FC236}">
                <a16:creationId xmlns:a16="http://schemas.microsoft.com/office/drawing/2014/main" id="{18F49CC8-34A2-4645-97A5-F65B87DD55A5}"/>
              </a:ext>
            </a:extLst>
          </p:cNvPr>
          <p:cNvCxnSpPr>
            <a:cxnSpLocks/>
          </p:cNvCxnSpPr>
          <p:nvPr/>
        </p:nvCxnSpPr>
        <p:spPr>
          <a:xfrm>
            <a:off x="588263" y="6243291"/>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E7DAF30-D922-4CD9-88F5-E4DF572DE6B9}"/>
              </a:ext>
            </a:extLst>
          </p:cNvPr>
          <p:cNvSpPr>
            <a:spLocks noGrp="1"/>
          </p:cNvSpPr>
          <p:nvPr>
            <p:ph type="title"/>
          </p:nvPr>
        </p:nvSpPr>
        <p:spPr>
          <a:xfrm>
            <a:off x="455996" y="620429"/>
            <a:ext cx="11306469" cy="397545"/>
          </a:xfrm>
        </p:spPr>
        <p:txBody>
          <a:bodyPr/>
          <a:lstStyle/>
          <a:p>
            <a:r>
              <a:rPr lang="en-US"/>
              <a:t>Resources</a:t>
            </a:r>
          </a:p>
        </p:txBody>
      </p:sp>
      <p:sp>
        <p:nvSpPr>
          <p:cNvPr id="13" name="Rectangle 12">
            <a:extLst>
              <a:ext uri="{FF2B5EF4-FFF2-40B4-BE49-F238E27FC236}">
                <a16:creationId xmlns:a16="http://schemas.microsoft.com/office/drawing/2014/main" id="{B7866081-2B24-4A64-B89B-E7965AA2796F}"/>
              </a:ext>
            </a:extLst>
          </p:cNvPr>
          <p:cNvSpPr/>
          <p:nvPr/>
        </p:nvSpPr>
        <p:spPr bwMode="auto">
          <a:xfrm>
            <a:off x="588262" y="3199069"/>
            <a:ext cx="434296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Microsoft Cloud Adoption Framework for Azure: Documentation</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6CB12428-0125-4D2E-9204-CCAEF782E7C4}"/>
              </a:ext>
            </a:extLst>
          </p:cNvPr>
          <p:cNvSpPr/>
          <p:nvPr/>
        </p:nvSpPr>
        <p:spPr bwMode="auto">
          <a:xfrm>
            <a:off x="4980220" y="3199068"/>
            <a:ext cx="6082392"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4"/>
              </a:rPr>
              <a:t>https://docs.microsoft.com/azure/cloud-adoption-framework/</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p>
        </p:txBody>
      </p:sp>
      <p:sp>
        <p:nvSpPr>
          <p:cNvPr id="15" name="Rectangle 14">
            <a:extLst>
              <a:ext uri="{FF2B5EF4-FFF2-40B4-BE49-F238E27FC236}">
                <a16:creationId xmlns:a16="http://schemas.microsoft.com/office/drawing/2014/main" id="{B7866081-2B24-4A64-B89B-E7965AA2796F}"/>
              </a:ext>
            </a:extLst>
          </p:cNvPr>
          <p:cNvSpPr/>
          <p:nvPr/>
        </p:nvSpPr>
        <p:spPr bwMode="auto">
          <a:xfrm>
            <a:off x="588262" y="3932718"/>
            <a:ext cx="434296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Cloud management in the Cloud Adoption Framework</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CB12428-0125-4D2E-9204-CCAEF782E7C4}"/>
              </a:ext>
            </a:extLst>
          </p:cNvPr>
          <p:cNvSpPr/>
          <p:nvPr/>
        </p:nvSpPr>
        <p:spPr bwMode="auto">
          <a:xfrm>
            <a:off x="4980220" y="3932717"/>
            <a:ext cx="6751864"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5"/>
              </a:rPr>
              <a:t>https://docs.microsoft.com/azure/cloud-adoption-framework/manage/</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p>
        </p:txBody>
      </p:sp>
      <p:sp>
        <p:nvSpPr>
          <p:cNvPr id="17" name="Text Placeholder 2"/>
          <p:cNvSpPr txBox="1">
            <a:spLocks/>
          </p:cNvSpPr>
          <p:nvPr/>
        </p:nvSpPr>
        <p:spPr>
          <a:xfrm>
            <a:off x="455996" y="1117129"/>
            <a:ext cx="9879990" cy="430887"/>
          </a:xfrm>
          <a:prstGeom prst="rect">
            <a:avLst/>
          </a:prstGeom>
        </p:spPr>
        <p:txBody>
          <a:bodyPr vert="horz" wrap="square" lIns="0" tIns="91440" rIns="146304" bIns="91440" rtlCol="0">
            <a:spAutoFit/>
          </a:bodyPr>
          <a:lst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3"/>
                </a:solidFill>
                <a:effectLst/>
                <a:uLnTx/>
                <a:uFillTx/>
                <a:latin typeface="Segoe UI"/>
                <a:ea typeface="+mn-ea"/>
                <a:cs typeface="+mn-cs"/>
              </a:rPr>
              <a:t>Learn more about the Microsoft Cloud Adoption Framework and cloud management.</a:t>
            </a:r>
          </a:p>
        </p:txBody>
      </p:sp>
      <p:sp>
        <p:nvSpPr>
          <p:cNvPr id="18" name="Rectangle 17">
            <a:extLst>
              <a:ext uri="{FF2B5EF4-FFF2-40B4-BE49-F238E27FC236}">
                <a16:creationId xmlns:a16="http://schemas.microsoft.com/office/drawing/2014/main" id="{116C2E5F-6CFB-41B6-8337-4A593CA370F9}"/>
              </a:ext>
            </a:extLst>
          </p:cNvPr>
          <p:cNvSpPr/>
          <p:nvPr/>
        </p:nvSpPr>
        <p:spPr bwMode="auto">
          <a:xfrm>
            <a:off x="588262" y="4666366"/>
            <a:ext cx="4342965"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Architecture Review</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6CD49A8-75BA-4EE8-BA40-05AA2A873D31}"/>
              </a:ext>
            </a:extLst>
          </p:cNvPr>
          <p:cNvSpPr/>
          <p:nvPr/>
        </p:nvSpPr>
        <p:spPr bwMode="auto">
          <a:xfrm>
            <a:off x="4980220" y="4666365"/>
            <a:ext cx="6751864"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6"/>
              </a:rPr>
              <a:t>https://docs.microsoft.com/assessments/?id=azure-architecture-review</a:t>
            </a: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a:t>
            </a:r>
          </a:p>
        </p:txBody>
      </p:sp>
    </p:spTree>
    <p:extLst>
      <p:ext uri="{BB962C8B-B14F-4D97-AF65-F5344CB8AC3E}">
        <p14:creationId xmlns:p14="http://schemas.microsoft.com/office/powerpoint/2010/main" val="10675773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DB82E-6FEA-49E0-B66F-18EA59535548}"/>
              </a:ext>
            </a:extLst>
          </p:cNvPr>
          <p:cNvSpPr>
            <a:spLocks noGrp="1"/>
          </p:cNvSpPr>
          <p:nvPr>
            <p:ph type="title"/>
          </p:nvPr>
        </p:nvSpPr>
        <p:spPr/>
        <p:txBody>
          <a:bodyPr/>
          <a:lstStyle/>
          <a:p>
            <a:endParaRPr lang="de-DE"/>
          </a:p>
        </p:txBody>
      </p:sp>
      <p:sp>
        <p:nvSpPr>
          <p:cNvPr id="3" name="Footer Placeholder 2">
            <a:extLst>
              <a:ext uri="{FF2B5EF4-FFF2-40B4-BE49-F238E27FC236}">
                <a16:creationId xmlns:a16="http://schemas.microsoft.com/office/drawing/2014/main" id="{9EFC8AEC-C2EF-4238-B135-9BE14D069CCF}"/>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509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FBDED88A-5D4B-4098-A286-4399166CBD41}"/>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lvl="0" defTabSz="1155700">
              <a:lnSpc>
                <a:spcPct val="90000"/>
              </a:lnSpc>
              <a:spcBef>
                <a:spcPct val="0"/>
              </a:spcBef>
              <a:spcAft>
                <a:spcPct val="35000"/>
              </a:spcAft>
              <a:defRPr/>
            </a:pPr>
            <a:r>
              <a:rPr lang="en-US" sz="1800" dirty="0">
                <a:solidFill>
                  <a:srgbClr val="FFFFFF"/>
                </a:solidFill>
                <a:latin typeface="Segoe UI Semibold"/>
              </a:rPr>
              <a:t>Define business commitments</a:t>
            </a: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Document supported workloads to establish operational commitments with the business and agree on cloud management investments for each workload.</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C6E03FE-4667-46A7-A3EC-35891CF6ED91}"/>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US" sz="1800" dirty="0">
                <a:solidFill>
                  <a:srgbClr val="FFFFFF"/>
                </a:solidFill>
                <a:latin typeface="Segoe UI Semibold"/>
              </a:rPr>
              <a:t>Establish a management baseline: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Define the criticality classifications, cloud management tools, and processes required to deliver your minimum commitment to operations management.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E4D3D2A-A834-45F5-A19C-E75E4813D9A8}"/>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Advanced operations and design principles:</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Platforms or workloads that require a higher level of business commitment might require a deeper architecture review to deliver on resiliency and reliability commitments.</a:t>
            </a:r>
            <a:endParaRPr lang="en-US" sz="1600" dirty="0">
              <a:solidFill>
                <a:srgbClr val="FFFFFF"/>
              </a:solidFill>
            </a:endParaRPr>
          </a:p>
        </p:txBody>
      </p:sp>
      <p:sp>
        <p:nvSpPr>
          <p:cNvPr id="2" name="Title 1">
            <a:extLst>
              <a:ext uri="{FF2B5EF4-FFF2-40B4-BE49-F238E27FC236}">
                <a16:creationId xmlns:a16="http://schemas.microsoft.com/office/drawing/2014/main" id="{64AB48B1-2FD7-402B-9653-8A03116D97CF}"/>
              </a:ext>
            </a:extLst>
          </p:cNvPr>
          <p:cNvSpPr>
            <a:spLocks noGrp="1"/>
          </p:cNvSpPr>
          <p:nvPr>
            <p:ph type="title"/>
          </p:nvPr>
        </p:nvSpPr>
        <p:spPr/>
        <p:txBody>
          <a:bodyPr/>
          <a:lstStyle/>
          <a:p>
            <a:r>
              <a:rPr lang="en-US"/>
              <a:t>Manage and operations</a:t>
            </a:r>
          </a:p>
        </p:txBody>
      </p:sp>
      <p:sp>
        <p:nvSpPr>
          <p:cNvPr id="12" name="Rectangle 11">
            <a:extLst>
              <a:ext uri="{FF2B5EF4-FFF2-40B4-BE49-F238E27FC236}">
                <a16:creationId xmlns:a16="http://schemas.microsoft.com/office/drawing/2014/main" id="{C806CB95-FAA3-43EC-9696-56BE23F3F171}"/>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Manage and operations enumerates, implements, and iteratively reviews related to the expected operational behavior of the service. </a:t>
            </a:r>
          </a:p>
        </p:txBody>
      </p:sp>
      <p:sp>
        <p:nvSpPr>
          <p:cNvPr id="19" name="Rectangle: Rounded Corners 18">
            <a:extLst>
              <a:ext uri="{FF2B5EF4-FFF2-40B4-BE49-F238E27FC236}">
                <a16:creationId xmlns:a16="http://schemas.microsoft.com/office/drawing/2014/main" id="{C66BB8F3-A4D2-443B-BC0B-FD442BE2E862}"/>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descr="Ready">
            <a:extLst>
              <a:ext uri="{FF2B5EF4-FFF2-40B4-BE49-F238E27FC236}">
                <a16:creationId xmlns:a16="http://schemas.microsoft.com/office/drawing/2014/main" id="{7CDA1BD7-ADE3-4FA7-AA98-BF98C1D5D4A1}"/>
              </a:ext>
            </a:extLst>
          </p:cNvPr>
          <p:cNvGrpSpPr/>
          <p:nvPr/>
        </p:nvGrpSpPr>
        <p:grpSpPr>
          <a:xfrm>
            <a:off x="9310370" y="395708"/>
            <a:ext cx="1228859" cy="437524"/>
            <a:chOff x="6345065" y="2909875"/>
            <a:chExt cx="2323170" cy="827144"/>
          </a:xfrm>
        </p:grpSpPr>
        <p:sp>
          <p:nvSpPr>
            <p:cNvPr id="21" name="Rectangle: Rounded Corners 20">
              <a:extLst>
                <a:ext uri="{FF2B5EF4-FFF2-40B4-BE49-F238E27FC236}">
                  <a16:creationId xmlns:a16="http://schemas.microsoft.com/office/drawing/2014/main" id="{321C1489-B698-4958-AB47-0E3EDF4A7F94}"/>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C6AF5AA-26DE-49A7-A1C6-CD82BEA0F02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3" name="check 3" title="Icon of a checkmark with a circle around it">
              <a:extLst>
                <a:ext uri="{FF2B5EF4-FFF2-40B4-BE49-F238E27FC236}">
                  <a16:creationId xmlns:a16="http://schemas.microsoft.com/office/drawing/2014/main" id="{77157A98-095D-470F-B991-92C0E97876F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Plan">
            <a:extLst>
              <a:ext uri="{FF2B5EF4-FFF2-40B4-BE49-F238E27FC236}">
                <a16:creationId xmlns:a16="http://schemas.microsoft.com/office/drawing/2014/main" id="{C9BC934B-C8C2-461C-9D63-A1AA74BABC23}"/>
              </a:ext>
            </a:extLst>
          </p:cNvPr>
          <p:cNvGrpSpPr/>
          <p:nvPr/>
        </p:nvGrpSpPr>
        <p:grpSpPr>
          <a:xfrm>
            <a:off x="8011157" y="395708"/>
            <a:ext cx="1226203" cy="437524"/>
            <a:chOff x="3716688" y="2901128"/>
            <a:chExt cx="2318149" cy="827144"/>
          </a:xfrm>
        </p:grpSpPr>
        <p:sp>
          <p:nvSpPr>
            <p:cNvPr id="25" name="Rectangle: Rounded Corners 24">
              <a:extLst>
                <a:ext uri="{FF2B5EF4-FFF2-40B4-BE49-F238E27FC236}">
                  <a16:creationId xmlns:a16="http://schemas.microsoft.com/office/drawing/2014/main" id="{6C4D79AB-2C71-454F-8627-C5BB63885F90}"/>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FA97576-1DE6-447F-BB90-1FC47D7873B5}"/>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27" name="BulletedList_E8FD" title="Icon of a bulleted list">
              <a:extLst>
                <a:ext uri="{FF2B5EF4-FFF2-40B4-BE49-F238E27FC236}">
                  <a16:creationId xmlns:a16="http://schemas.microsoft.com/office/drawing/2014/main" id="{DC48312E-71AE-47EE-9AD3-14F699AAAAFD}"/>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Adpot">
            <a:extLst>
              <a:ext uri="{FF2B5EF4-FFF2-40B4-BE49-F238E27FC236}">
                <a16:creationId xmlns:a16="http://schemas.microsoft.com/office/drawing/2014/main" id="{1DCFA120-B5AB-40E6-98B7-4D40153A7DF6}"/>
              </a:ext>
            </a:extLst>
          </p:cNvPr>
          <p:cNvGrpSpPr/>
          <p:nvPr/>
        </p:nvGrpSpPr>
        <p:grpSpPr>
          <a:xfrm>
            <a:off x="10622288" y="395708"/>
            <a:ext cx="1206105" cy="437524"/>
            <a:chOff x="9006021" y="2909875"/>
            <a:chExt cx="2280155" cy="827144"/>
          </a:xfrm>
        </p:grpSpPr>
        <p:sp>
          <p:nvSpPr>
            <p:cNvPr id="29" name="Rectangle: Rounded Corners 28">
              <a:extLst>
                <a:ext uri="{FF2B5EF4-FFF2-40B4-BE49-F238E27FC236}">
                  <a16:creationId xmlns:a16="http://schemas.microsoft.com/office/drawing/2014/main" id="{C5DB0322-579F-4ACF-BC2A-09A1C6D94FF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EAF2C8-0719-4BE5-BE8E-D8300C31A9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9889128A-9F7F-41C6-8C37-062C439AFCC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descr="Define Strategy">
            <a:extLst>
              <a:ext uri="{FF2B5EF4-FFF2-40B4-BE49-F238E27FC236}">
                <a16:creationId xmlns:a16="http://schemas.microsoft.com/office/drawing/2014/main" id="{11328CC1-AD13-4EAA-85FA-7084525AD8CA}"/>
              </a:ext>
            </a:extLst>
          </p:cNvPr>
          <p:cNvGrpSpPr/>
          <p:nvPr/>
        </p:nvGrpSpPr>
        <p:grpSpPr>
          <a:xfrm>
            <a:off x="6629115" y="312170"/>
            <a:ext cx="1226203" cy="604598"/>
            <a:chOff x="1103923" y="2743198"/>
            <a:chExt cx="2318149" cy="1143000"/>
          </a:xfrm>
        </p:grpSpPr>
        <p:sp>
          <p:nvSpPr>
            <p:cNvPr id="33" name="Rectangle: Rounded Corners 32">
              <a:extLst>
                <a:ext uri="{FF2B5EF4-FFF2-40B4-BE49-F238E27FC236}">
                  <a16:creationId xmlns:a16="http://schemas.microsoft.com/office/drawing/2014/main" id="{44EAE548-CD8C-4C3D-8736-0F01073DCDB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plan" title="Icon of a circle with an arrow projecting from it between two exes">
              <a:extLst>
                <a:ext uri="{FF2B5EF4-FFF2-40B4-BE49-F238E27FC236}">
                  <a16:creationId xmlns:a16="http://schemas.microsoft.com/office/drawing/2014/main" id="{87FCBF0E-B0B9-4092-9B28-A48DBD259F1C}"/>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551C72F6-04E3-49F6-9155-5B14766E904F}"/>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36" name="Rectangle: Rounded Corners 35">
            <a:extLst>
              <a:ext uri="{FF2B5EF4-FFF2-40B4-BE49-F238E27FC236}">
                <a16:creationId xmlns:a16="http://schemas.microsoft.com/office/drawing/2014/main" id="{176010BB-3D6F-4478-9DFF-384BFF2EB585}"/>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Manage">
            <a:extLst>
              <a:ext uri="{FF2B5EF4-FFF2-40B4-BE49-F238E27FC236}">
                <a16:creationId xmlns:a16="http://schemas.microsoft.com/office/drawing/2014/main" id="{A1FA1CFA-C29A-4E1C-94C0-04F98EDC4CFF}"/>
              </a:ext>
            </a:extLst>
          </p:cNvPr>
          <p:cNvGrpSpPr/>
          <p:nvPr/>
        </p:nvGrpSpPr>
        <p:grpSpPr>
          <a:xfrm>
            <a:off x="9954953" y="1093250"/>
            <a:ext cx="1228859" cy="437524"/>
            <a:chOff x="6172864" y="5454930"/>
            <a:chExt cx="2323170" cy="827144"/>
          </a:xfrm>
        </p:grpSpPr>
        <p:sp>
          <p:nvSpPr>
            <p:cNvPr id="38" name="Rectangle: Rounded Corners 37">
              <a:extLst>
                <a:ext uri="{FF2B5EF4-FFF2-40B4-BE49-F238E27FC236}">
                  <a16:creationId xmlns:a16="http://schemas.microsoft.com/office/drawing/2014/main" id="{FCBDD06B-A669-4652-9D8A-2019632E687F}"/>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rackers_EADF_bidi" title="Icon of a clipboard with a checklist on it">
              <a:extLst>
                <a:ext uri="{FF2B5EF4-FFF2-40B4-BE49-F238E27FC236}">
                  <a16:creationId xmlns:a16="http://schemas.microsoft.com/office/drawing/2014/main" id="{4CD2B81D-F942-4F4E-84EE-8CF3E57A1ACA}"/>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0B2C2B8-F15A-492E-8C16-C00CB984162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1" name="Group 40" descr="Govern">
            <a:extLst>
              <a:ext uri="{FF2B5EF4-FFF2-40B4-BE49-F238E27FC236}">
                <a16:creationId xmlns:a16="http://schemas.microsoft.com/office/drawing/2014/main" id="{07037658-48BA-4A8F-8190-7380DDA62A9E}"/>
              </a:ext>
            </a:extLst>
          </p:cNvPr>
          <p:cNvGrpSpPr/>
          <p:nvPr/>
        </p:nvGrpSpPr>
        <p:grpSpPr>
          <a:xfrm>
            <a:off x="8655740" y="1093250"/>
            <a:ext cx="1226203" cy="437524"/>
            <a:chOff x="3716688" y="5454930"/>
            <a:chExt cx="2318149" cy="827144"/>
          </a:xfrm>
        </p:grpSpPr>
        <p:sp>
          <p:nvSpPr>
            <p:cNvPr id="42" name="Rectangle: Rounded Corners 41">
              <a:extLst>
                <a:ext uri="{FF2B5EF4-FFF2-40B4-BE49-F238E27FC236}">
                  <a16:creationId xmlns:a16="http://schemas.microsoft.com/office/drawing/2014/main" id="{334EE2DB-3AA2-447E-889E-AE22A729CEDC}"/>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rg_ECA6" title="Icon of three boxes in a bracket chart">
              <a:extLst>
                <a:ext uri="{FF2B5EF4-FFF2-40B4-BE49-F238E27FC236}">
                  <a16:creationId xmlns:a16="http://schemas.microsoft.com/office/drawing/2014/main" id="{884FE61E-DDAC-44B6-A5EF-776A707FE9FE}"/>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A402CD2-36CA-4C64-A078-7ADEA887F64F}"/>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5" name="Rectangle 44">
            <a:extLst>
              <a:ext uri="{FF2B5EF4-FFF2-40B4-BE49-F238E27FC236}">
                <a16:creationId xmlns:a16="http://schemas.microsoft.com/office/drawing/2014/main" id="{7C05B4F5-2E21-4897-8EE3-039EC66259A9}"/>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CAE84FC-24A3-428A-8737-5EF54BA6EC61}"/>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209EA815-EEE3-48A4-8CCB-DAF5925CE72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US" sz="1800" dirty="0">
                <a:solidFill>
                  <a:srgbClr val="FFFFFF"/>
                </a:solidFill>
                <a:latin typeface="Segoe UI Semibold"/>
              </a:rPr>
              <a:t>Expand the management baseline: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Based on business commitments and operations decisions, make use of the included best practices to implement the required cloud management tooling.</a:t>
            </a:r>
            <a:endParaRPr lang="en-US" sz="1600" dirty="0">
              <a:solidFill>
                <a:srgbClr val="FFFFFF"/>
              </a:solidFill>
            </a:endParaRPr>
          </a:p>
        </p:txBody>
      </p:sp>
    </p:spTree>
    <p:extLst>
      <p:ext uri="{BB962C8B-B14F-4D97-AF65-F5344CB8AC3E}">
        <p14:creationId xmlns:p14="http://schemas.microsoft.com/office/powerpoint/2010/main" val="38234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0"/>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1"/>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47"/>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42" presetClass="path" presetSubtype="0" decel="100000" fill="hold" grpId="1" nodeType="withEffect">
                                  <p:stCondLst>
                                    <p:cond delay="0"/>
                                  </p:stCondLst>
                                  <p:childTnLst>
                                    <p:animMotion origin="layout" path="M 5E-6 0.04491 L 5E-6 -4.07407E-6 " pathEditMode="relative" rAng="0" ptsTypes="AA">
                                      <p:cBhvr>
                                        <p:cTn id="30"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47" grpId="0" animBg="1"/>
      <p:bldP spid="4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577A-562A-4EA0-BDAC-D3F8375DA8E9}"/>
              </a:ext>
            </a:extLst>
          </p:cNvPr>
          <p:cNvSpPr>
            <a:spLocks noGrp="1"/>
          </p:cNvSpPr>
          <p:nvPr>
            <p:ph type="title"/>
          </p:nvPr>
        </p:nvSpPr>
        <p:spPr>
          <a:xfrm>
            <a:off x="588263" y="457200"/>
            <a:ext cx="11018520" cy="553998"/>
          </a:xfrm>
        </p:spPr>
        <p:txBody>
          <a:bodyPr wrap="square" anchor="t">
            <a:normAutofit/>
          </a:bodyPr>
          <a:lstStyle/>
          <a:p>
            <a:r>
              <a:rPr lang="en-GB" dirty="0"/>
              <a:t>Cloud Adoption Framework's Manage methodology</a:t>
            </a:r>
            <a:endParaRPr lang="de-DE" dirty="0"/>
          </a:p>
        </p:txBody>
      </p:sp>
      <p:pic>
        <p:nvPicPr>
          <p:cNvPr id="1026" name="Picture 2" descr="Manage methodology of the Cloud Adoption Framework">
            <a:extLst>
              <a:ext uri="{FF2B5EF4-FFF2-40B4-BE49-F238E27FC236}">
                <a16:creationId xmlns:a16="http://schemas.microsoft.com/office/drawing/2014/main" id="{73FAF097-2981-4740-852A-92E6DC10094C}"/>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84200" y="1441699"/>
            <a:ext cx="11018838" cy="4820740"/>
          </a:xfrm>
          <a:prstGeom prst="rect">
            <a:avLst/>
          </a:prstGeom>
          <a:solidFill>
            <a:srgbClr val="FFFFFF"/>
          </a:solidFill>
        </p:spPr>
      </p:pic>
    </p:spTree>
    <p:extLst>
      <p:ext uri="{BB962C8B-B14F-4D97-AF65-F5344CB8AC3E}">
        <p14:creationId xmlns:p14="http://schemas.microsoft.com/office/powerpoint/2010/main" val="34526812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3525333"/>
            <a:ext cx="9630389" cy="800219"/>
          </a:xfrm>
        </p:spPr>
        <p:txBody>
          <a:bodyPr/>
          <a:lstStyle/>
          <a:p>
            <a:r>
              <a:rPr lang="en-US" sz="4000" dirty="0"/>
              <a:t>Manage</a:t>
            </a:r>
            <a:endParaRPr lang="en-US" sz="4000" dirty="0">
              <a:solidFill>
                <a:schemeClr val="accent5"/>
              </a:solidFill>
            </a:endParaRPr>
          </a:p>
        </p:txBody>
      </p:sp>
    </p:spTree>
    <p:extLst>
      <p:ext uri="{BB962C8B-B14F-4D97-AF65-F5344CB8AC3E}">
        <p14:creationId xmlns:p14="http://schemas.microsoft.com/office/powerpoint/2010/main" val="3737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F59C9B-B5DE-4786-A6C7-FA25464E57B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4" name="Picture 3">
            <a:extLst>
              <a:ext uri="{FF2B5EF4-FFF2-40B4-BE49-F238E27FC236}">
                <a16:creationId xmlns:a16="http://schemas.microsoft.com/office/drawing/2014/main" id="{491999B5-5223-48CA-9435-6C5AA51BA68F}"/>
              </a:ext>
            </a:extLst>
          </p:cNvPr>
          <p:cNvPicPr>
            <a:picLocks noChangeAspect="1"/>
          </p:cNvPicPr>
          <p:nvPr/>
        </p:nvPicPr>
        <p:blipFill>
          <a:blip r:embed="rId3"/>
          <a:stretch>
            <a:fillRect/>
          </a:stretch>
        </p:blipFill>
        <p:spPr>
          <a:xfrm>
            <a:off x="1433512" y="1866467"/>
            <a:ext cx="9324975" cy="4143375"/>
          </a:xfrm>
          <a:prstGeom prst="rect">
            <a:avLst/>
          </a:prstGeom>
        </p:spPr>
      </p:pic>
      <p:sp>
        <p:nvSpPr>
          <p:cNvPr id="7" name="Title 3">
            <a:extLst>
              <a:ext uri="{FF2B5EF4-FFF2-40B4-BE49-F238E27FC236}">
                <a16:creationId xmlns:a16="http://schemas.microsoft.com/office/drawing/2014/main" id="{2397BB40-D499-41E3-BC20-3AF664192A98}"/>
              </a:ext>
            </a:extLst>
          </p:cNvPr>
          <p:cNvSpPr>
            <a:spLocks noGrp="1"/>
          </p:cNvSpPr>
          <p:nvPr>
            <p:ph type="title"/>
          </p:nvPr>
        </p:nvSpPr>
        <p:spPr>
          <a:xfrm>
            <a:off x="455996" y="620429"/>
            <a:ext cx="11306469" cy="403137"/>
          </a:xfrm>
        </p:spPr>
        <p:txBody>
          <a:bodyPr/>
          <a:lstStyle/>
          <a:p>
            <a:r>
              <a:rPr lang="en-IN"/>
              <a:t>Evolution of the IT Business Model</a:t>
            </a:r>
          </a:p>
        </p:txBody>
      </p:sp>
      <p:sp>
        <p:nvSpPr>
          <p:cNvPr id="8" name="TextBox 7">
            <a:extLst>
              <a:ext uri="{FF2B5EF4-FFF2-40B4-BE49-F238E27FC236}">
                <a16:creationId xmlns:a16="http://schemas.microsoft.com/office/drawing/2014/main" id="{3224403A-A8C0-4BFE-9B9C-A3D0E89ED17C}"/>
              </a:ext>
            </a:extLst>
          </p:cNvPr>
          <p:cNvSpPr txBox="1"/>
          <p:nvPr/>
        </p:nvSpPr>
        <p:spPr>
          <a:xfrm>
            <a:off x="455996" y="1051223"/>
            <a:ext cx="8611443" cy="369332"/>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The cloud is causing a paradigm shift in the function of Operations Management</a:t>
            </a:r>
          </a:p>
        </p:txBody>
      </p:sp>
    </p:spTree>
    <p:extLst>
      <p:ext uri="{BB962C8B-B14F-4D97-AF65-F5344CB8AC3E}">
        <p14:creationId xmlns:p14="http://schemas.microsoft.com/office/powerpoint/2010/main" val="16252014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263" y="2162180"/>
            <a:ext cx="3183637" cy="1993610"/>
          </a:xfrm>
        </p:spPr>
        <p:txBody>
          <a:bodyPr anchor="ctr" anchorCtr="0"/>
          <a:lstStyle/>
          <a:p>
            <a:pPr>
              <a:lnSpc>
                <a:spcPts val="4000"/>
              </a:lnSpc>
            </a:pPr>
            <a:r>
              <a:rPr lang="en-US" sz="4000" b="1"/>
              <a:t>Cloud management</a:t>
            </a:r>
            <a:br>
              <a:rPr lang="en-US" sz="4000" b="1"/>
            </a:br>
            <a:endParaRPr lang="en-IN" sz="2400"/>
          </a:p>
        </p:txBody>
      </p:sp>
      <p:sp>
        <p:nvSpPr>
          <p:cNvPr id="6" name="Text Placeholder 5"/>
          <p:cNvSpPr>
            <a:spLocks noGrp="1"/>
          </p:cNvSpPr>
          <p:nvPr>
            <p:ph type="body" sz="quarter" idx="10"/>
          </p:nvPr>
        </p:nvSpPr>
        <p:spPr>
          <a:xfrm>
            <a:off x="4938315" y="2627024"/>
            <a:ext cx="5000012" cy="1046440"/>
          </a:xfrm>
        </p:spPr>
        <p:txBody>
          <a:bodyPr/>
          <a:lstStyle/>
          <a:p>
            <a:r>
              <a:rPr lang="en-IN"/>
              <a:t>Operations management for cloud and hybrid solutions</a:t>
            </a:r>
          </a:p>
        </p:txBody>
      </p:sp>
      <p:sp>
        <p:nvSpPr>
          <p:cNvPr id="3" name="Text Placeholder 2">
            <a:extLst>
              <a:ext uri="{FF2B5EF4-FFF2-40B4-BE49-F238E27FC236}">
                <a16:creationId xmlns:a16="http://schemas.microsoft.com/office/drawing/2014/main" id="{843EC529-DCBB-4154-BCB7-90E9B597CC2F}"/>
              </a:ext>
            </a:extLst>
          </p:cNvPr>
          <p:cNvSpPr>
            <a:spLocks noGrp="1"/>
          </p:cNvSpPr>
          <p:nvPr>
            <p:ph type="body" sz="quarter" idx="12"/>
          </p:nvPr>
        </p:nvSpPr>
        <p:spPr>
          <a:xfrm>
            <a:off x="4938315" y="3779015"/>
            <a:ext cx="5166267" cy="675441"/>
          </a:xfrm>
        </p:spPr>
        <p:txBody>
          <a:bodyPr/>
          <a:lstStyle/>
          <a:p>
            <a:pPr marL="0" indent="0">
              <a:buNone/>
            </a:pPr>
            <a:r>
              <a:rPr lang="en-IN" sz="1400"/>
              <a:t>Expand IT management and operations to ensure cloud-based solutions can be operated through secure, cost-effective processes using modern, cloud-first tools.</a:t>
            </a:r>
          </a:p>
        </p:txBody>
      </p:sp>
      <p:sp>
        <p:nvSpPr>
          <p:cNvPr id="4" name="TextBox 3">
            <a:extLst>
              <a:ext uri="{FF2B5EF4-FFF2-40B4-BE49-F238E27FC236}">
                <a16:creationId xmlns:a16="http://schemas.microsoft.com/office/drawing/2014/main" id="{76C70A38-C102-4EFE-8697-DC2EA99B04CA}"/>
              </a:ext>
            </a:extLst>
          </p:cNvPr>
          <p:cNvSpPr txBox="1"/>
          <p:nvPr/>
        </p:nvSpPr>
        <p:spPr>
          <a:xfrm>
            <a:off x="588263" y="3606337"/>
            <a:ext cx="3466501" cy="775597"/>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Cloud Adoption Framework</a:t>
            </a:r>
          </a:p>
        </p:txBody>
      </p:sp>
    </p:spTree>
    <p:extLst>
      <p:ext uri="{BB962C8B-B14F-4D97-AF65-F5344CB8AC3E}">
        <p14:creationId xmlns:p14="http://schemas.microsoft.com/office/powerpoint/2010/main" val="736826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233C9B3E-D8DD-4E92-B7DF-957C67372390}"/>
              </a:ext>
            </a:extLst>
          </p:cNvPr>
          <p:cNvGrpSpPr/>
          <p:nvPr/>
        </p:nvGrpSpPr>
        <p:grpSpPr>
          <a:xfrm>
            <a:off x="390731" y="1559477"/>
            <a:ext cx="11209971" cy="4495665"/>
            <a:chOff x="390731" y="1559477"/>
            <a:chExt cx="11209971" cy="4495665"/>
          </a:xfrm>
        </p:grpSpPr>
        <p:sp>
          <p:nvSpPr>
            <p:cNvPr id="2" name="Rectangle: Rounded Corners 1">
              <a:extLst>
                <a:ext uri="{FF2B5EF4-FFF2-40B4-BE49-F238E27FC236}">
                  <a16:creationId xmlns:a16="http://schemas.microsoft.com/office/drawing/2014/main" id="{DF048D9B-999E-4322-8C20-D28A4730942C}"/>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disciplines</a:t>
              </a:r>
            </a:p>
          </p:txBody>
        </p:sp>
        <p:sp>
          <p:nvSpPr>
            <p:cNvPr id="18" name="TextBox 17"/>
            <p:cNvSpPr txBox="1"/>
            <p:nvPr/>
          </p:nvSpPr>
          <p:spPr>
            <a:xfrm>
              <a:off x="2136016" y="2654812"/>
              <a:ext cx="112370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baseline</a:t>
              </a:r>
            </a:p>
          </p:txBody>
        </p:sp>
        <p:sp>
          <p:nvSpPr>
            <p:cNvPr id="19" name="TextBox 18"/>
            <p:cNvSpPr txBox="1"/>
            <p:nvPr/>
          </p:nvSpPr>
          <p:spPr>
            <a:xfrm>
              <a:off x="2136016" y="4316600"/>
              <a:ext cx="9040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20" name="Rounded Rectangle 19"/>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visibility</a:t>
              </a: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24" name="Rounded Rectangle 23"/>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25" name="Rounded Rectangle 24"/>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26" name="Rounded Rectangle 25"/>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28" name="Straight Arrow Connector 27"/>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29" name="TextBox 28"/>
            <p:cNvSpPr txBox="1"/>
            <p:nvPr/>
          </p:nvSpPr>
          <p:spPr>
            <a:xfrm>
              <a:off x="9452633" y="1731510"/>
              <a:ext cx="16286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34" name="Rounded Rectangle 33"/>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35" name="Straight Connector 34"/>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36" name="Straight Connector 35"/>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Establish management baseline</a:t>
              </a:r>
            </a:p>
          </p:txBody>
        </p:sp>
        <p:sp>
          <p:nvSpPr>
            <p:cNvPr id="37" name="Oval 36"/>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43" name="Rectangle 42"/>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44" name="Oval 43"/>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46" name="Rectangle 45"/>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47" name="Oval 46"/>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50" name="Oval 49"/>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sp>
        <p:nvSpPr>
          <p:cNvPr id="51" name="Title 1"/>
          <p:cNvSpPr>
            <a:spLocks noGrp="1"/>
          </p:cNvSpPr>
          <p:nvPr>
            <p:ph type="title"/>
          </p:nvPr>
        </p:nvSpPr>
        <p:spPr>
          <a:xfrm>
            <a:off x="455997" y="620429"/>
            <a:ext cx="7190800" cy="403137"/>
          </a:xfrm>
        </p:spPr>
        <p:txBody>
          <a:bodyPr/>
          <a:lstStyle/>
          <a:p>
            <a:r>
              <a:rPr lang="en-IN" b="1"/>
              <a:t>Methodology to enable cloud management</a:t>
            </a:r>
            <a:endParaRPr lang="en-IN"/>
          </a:p>
        </p:txBody>
      </p:sp>
    </p:spTree>
    <p:extLst>
      <p:ext uri="{BB962C8B-B14F-4D97-AF65-F5344CB8AC3E}">
        <p14:creationId xmlns:p14="http://schemas.microsoft.com/office/powerpoint/2010/main" val="40338711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a:t>Management baseline</a:t>
            </a:r>
          </a:p>
        </p:txBody>
      </p:sp>
      <p:sp>
        <p:nvSpPr>
          <p:cNvPr id="10" name="Rectangle: Rounded Corners 9">
            <a:extLst>
              <a:ext uri="{FF2B5EF4-FFF2-40B4-BE49-F238E27FC236}">
                <a16:creationId xmlns:a16="http://schemas.microsoft.com/office/drawing/2014/main" id="{6FDE0D81-ABC8-4897-828E-7B4FAA28F119}"/>
              </a:ext>
            </a:extLst>
          </p:cNvPr>
          <p:cNvSpPr/>
          <p:nvPr/>
        </p:nvSpPr>
        <p:spPr bwMode="auto">
          <a:xfrm>
            <a:off x="4858442" y="978674"/>
            <a:ext cx="6745295" cy="2152765"/>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Why do you need this?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A well-guided management baseline</a:t>
            </a:r>
            <a:r>
              <a:rPr kumimoji="0" lang="en-IN" sz="1600" b="0" i="0" u="none" strike="noStrike" kern="1200" cap="none" spc="0" normalizeH="0" baseline="0" noProof="0">
                <a:ln>
                  <a:noFill/>
                </a:ln>
                <a:solidFill>
                  <a:srgbClr val="FF0000"/>
                </a:solidFill>
                <a:effectLst/>
                <a:uLnTx/>
                <a:uFillTx/>
                <a:latin typeface="Segoe UI"/>
                <a:ea typeface="+mn-ea"/>
                <a:cs typeface="+mn-cs"/>
              </a:rPr>
              <a:t> </a:t>
            </a:r>
            <a:r>
              <a:rPr kumimoji="0" lang="en-IN" sz="1600" b="0" i="0" u="none" strike="noStrike" kern="1200" cap="none" spc="0" normalizeH="0" baseline="0" noProof="0">
                <a:ln>
                  <a:noFill/>
                </a:ln>
                <a:solidFill>
                  <a:srgbClr val="3C3C41"/>
                </a:solidFill>
                <a:effectLst/>
                <a:uLnTx/>
                <a:uFillTx/>
                <a:latin typeface="Segoe UI"/>
                <a:ea typeface="+mn-ea"/>
                <a:cs typeface="+mn-cs"/>
              </a:rPr>
              <a:t>defines a set of cloud management tools and processes required to deliver your minimum commitment to operations management</a:t>
            </a:r>
            <a:r>
              <a:rPr kumimoji="0" lang="en-IN" sz="1600" b="0" i="0" u="none" strike="noStrike" kern="1200" cap="none" spc="0" normalizeH="0" baseline="0" noProof="0">
                <a:ln>
                  <a:noFill/>
                </a:ln>
                <a:solidFill>
                  <a:srgbClr val="000000"/>
                </a:solidFill>
                <a:effectLst/>
                <a:uLnTx/>
                <a:uFillTx/>
                <a:latin typeface="Segoe UI"/>
                <a:ea typeface="+mn-ea"/>
                <a:cs typeface="+mn-cs"/>
              </a:rPr>
              <a:t>.</a:t>
            </a:r>
          </a:p>
        </p:txBody>
      </p:sp>
      <p:sp>
        <p:nvSpPr>
          <p:cNvPr id="11" name="Rectangle: Rounded Corners 10">
            <a:extLst>
              <a:ext uri="{FF2B5EF4-FFF2-40B4-BE49-F238E27FC236}">
                <a16:creationId xmlns:a16="http://schemas.microsoft.com/office/drawing/2014/main" id="{C797918E-309D-4DEA-AA08-2AE9AD6978A9}"/>
              </a:ext>
            </a:extLst>
          </p:cNvPr>
          <p:cNvSpPr/>
          <p:nvPr/>
        </p:nvSpPr>
        <p:spPr bwMode="auto">
          <a:xfrm>
            <a:off x="4858442" y="3253563"/>
            <a:ext cx="6745295" cy="2906077"/>
          </a:xfrm>
          <a:prstGeom prst="roundRect">
            <a:avLst>
              <a:gd name="adj" fmla="val 21629"/>
            </a:avLst>
          </a:prstGeom>
          <a:no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Goals for management baseline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Define the basic tools needed for managing operations around any Azure production environments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Focus on the minimum options and processes necessary instead of all the available options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600" b="0" i="0" u="none" strike="noStrike" kern="1200" cap="none" spc="0" normalizeH="0" baseline="0" noProof="0">
                <a:ln>
                  <a:noFill/>
                </a:ln>
                <a:solidFill>
                  <a:srgbClr val="000000"/>
                </a:solidFill>
                <a:effectLst/>
                <a:uLnTx/>
                <a:uFillTx/>
                <a:latin typeface="Segoe UI"/>
                <a:ea typeface="+mn-ea"/>
                <a:cs typeface="+mn-cs"/>
              </a:rPr>
              <a:t>Use the management baseline to apply resource consistency across different resources on the Azure platform</a:t>
            </a:r>
          </a:p>
        </p:txBody>
      </p:sp>
    </p:spTree>
    <p:extLst>
      <p:ext uri="{BB962C8B-B14F-4D97-AF65-F5344CB8AC3E}">
        <p14:creationId xmlns:p14="http://schemas.microsoft.com/office/powerpoint/2010/main" val="83967697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2224</Words>
  <Application>Microsoft Office PowerPoint</Application>
  <PresentationFormat>Widescreen</PresentationFormat>
  <Paragraphs>415</Paragraphs>
  <Slides>29</Slides>
  <Notes>25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29</vt:i4>
      </vt:variant>
    </vt:vector>
  </HeadingPairs>
  <TitlesOfParts>
    <vt:vector size="46" baseType="lpstr">
      <vt:lpstr>Arial</vt:lpstr>
      <vt:lpstr>Calibri</vt:lpstr>
      <vt:lpstr>Consolas</vt:lpstr>
      <vt:lpstr>Segoe</vt:lpstr>
      <vt:lpstr>Segoe </vt:lpstr>
      <vt:lpstr>Segoe UI</vt:lpstr>
      <vt:lpstr>Segoe UI </vt:lpstr>
      <vt:lpstr>Segoe UI Semibold</vt:lpstr>
      <vt:lpstr>Wingdings</vt:lpstr>
      <vt:lpstr>White Template</vt:lpstr>
      <vt:lpstr>9-51052_Microsoft_Ready_Template_Light</vt:lpstr>
      <vt:lpstr>Azure Design Template</vt:lpstr>
      <vt:lpstr>Dynamics 365</vt:lpstr>
      <vt:lpstr>1_Azure Design Template</vt:lpstr>
      <vt:lpstr>2_Azure Design Template</vt:lpstr>
      <vt:lpstr>1_Dynamics 365</vt:lpstr>
      <vt:lpstr>3_Microsoft 365 PPT Template - 2018</vt:lpstr>
      <vt:lpstr>Überblick Microsoft Cloud Adoption Framework</vt:lpstr>
      <vt:lpstr>PowerPoint Presentation</vt:lpstr>
      <vt:lpstr>Manage and operations</vt:lpstr>
      <vt:lpstr>Cloud Adoption Framework's Manage methodology</vt:lpstr>
      <vt:lpstr>Manage</vt:lpstr>
      <vt:lpstr>Evolution of the IT Business Model</vt:lpstr>
      <vt:lpstr>Cloud management </vt:lpstr>
      <vt:lpstr>Methodology to enable cloud management</vt:lpstr>
      <vt:lpstr>Management baseline</vt:lpstr>
      <vt:lpstr>Inventory and visibility</vt:lpstr>
      <vt:lpstr>Operational compliance</vt:lpstr>
      <vt:lpstr>Protect and recover</vt:lpstr>
      <vt:lpstr>Business alignments and commitments</vt:lpstr>
      <vt:lpstr>Methodology to enable cloud management</vt:lpstr>
      <vt:lpstr>Define business criticality</vt:lpstr>
      <vt:lpstr>Understanding business impact</vt:lpstr>
      <vt:lpstr>Establish business commitments</vt:lpstr>
      <vt:lpstr>Ops Management planning workbook</vt:lpstr>
      <vt:lpstr>Methodology to enable cloud management</vt:lpstr>
      <vt:lpstr>Enhance management baseline</vt:lpstr>
      <vt:lpstr>Methodology to enable cloud management</vt:lpstr>
      <vt:lpstr>Enhanced baseline</vt:lpstr>
      <vt:lpstr>Advanced operations and design principles</vt:lpstr>
      <vt:lpstr>Methodology to enable cloud management</vt:lpstr>
      <vt:lpstr>Platform specialization</vt:lpstr>
      <vt:lpstr>Workload specialization</vt:lpstr>
      <vt:lpstr>Microsoft Well-Architected— Build and manage high-performing workloads</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2022-02-11T13:54:44Z</dcterms:created>
  <dcterms:modified xsi:type="dcterms:W3CDTF">2022-02-22T09:13:26Z</dcterms:modified>
</cp:coreProperties>
</file>